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712" r:id="rId2"/>
    <p:sldMasterId id="2147483724" r:id="rId3"/>
    <p:sldMasterId id="2147483748" r:id="rId4"/>
    <p:sldMasterId id="2147483766" r:id="rId5"/>
    <p:sldMasterId id="2147483778" r:id="rId6"/>
    <p:sldMasterId id="2147483790" r:id="rId7"/>
    <p:sldMasterId id="2147483841" r:id="rId8"/>
    <p:sldMasterId id="2147483853" r:id="rId9"/>
    <p:sldMasterId id="2147483865" r:id="rId10"/>
    <p:sldMasterId id="2147483877" r:id="rId11"/>
    <p:sldMasterId id="2147483890" r:id="rId12"/>
    <p:sldMasterId id="2147483902" r:id="rId13"/>
    <p:sldMasterId id="2147483926" r:id="rId14"/>
    <p:sldMasterId id="2147483950" r:id="rId15"/>
  </p:sldMasterIdLst>
  <p:notesMasterIdLst>
    <p:notesMasterId r:id="rId113"/>
  </p:notesMasterIdLst>
  <p:sldIdLst>
    <p:sldId id="256" r:id="rId16"/>
    <p:sldId id="406" r:id="rId17"/>
    <p:sldId id="407" r:id="rId18"/>
    <p:sldId id="408" r:id="rId19"/>
    <p:sldId id="409" r:id="rId20"/>
    <p:sldId id="410" r:id="rId21"/>
    <p:sldId id="411" r:id="rId22"/>
    <p:sldId id="416" r:id="rId23"/>
    <p:sldId id="292" r:id="rId24"/>
    <p:sldId id="405" r:id="rId25"/>
    <p:sldId id="404" r:id="rId26"/>
    <p:sldId id="258" r:id="rId27"/>
    <p:sldId id="422" r:id="rId28"/>
    <p:sldId id="400" r:id="rId29"/>
    <p:sldId id="260" r:id="rId30"/>
    <p:sldId id="415" r:id="rId31"/>
    <p:sldId id="262" r:id="rId32"/>
    <p:sldId id="398" r:id="rId33"/>
    <p:sldId id="399" r:id="rId34"/>
    <p:sldId id="265" r:id="rId35"/>
    <p:sldId id="266" r:id="rId36"/>
    <p:sldId id="293" r:id="rId37"/>
    <p:sldId id="268" r:id="rId38"/>
    <p:sldId id="397" r:id="rId39"/>
    <p:sldId id="287" r:id="rId40"/>
    <p:sldId id="344" r:id="rId41"/>
    <p:sldId id="345" r:id="rId42"/>
    <p:sldId id="370" r:id="rId43"/>
    <p:sldId id="346" r:id="rId44"/>
    <p:sldId id="347" r:id="rId45"/>
    <p:sldId id="368" r:id="rId46"/>
    <p:sldId id="348" r:id="rId47"/>
    <p:sldId id="349" r:id="rId48"/>
    <p:sldId id="350" r:id="rId49"/>
    <p:sldId id="351" r:id="rId50"/>
    <p:sldId id="352" r:id="rId51"/>
    <p:sldId id="353" r:id="rId52"/>
    <p:sldId id="354" r:id="rId53"/>
    <p:sldId id="355" r:id="rId54"/>
    <p:sldId id="369" r:id="rId55"/>
    <p:sldId id="356" r:id="rId56"/>
    <p:sldId id="357" r:id="rId57"/>
    <p:sldId id="384" r:id="rId58"/>
    <p:sldId id="387" r:id="rId59"/>
    <p:sldId id="371" r:id="rId60"/>
    <p:sldId id="385" r:id="rId61"/>
    <p:sldId id="273" r:id="rId62"/>
    <p:sldId id="274" r:id="rId63"/>
    <p:sldId id="401" r:id="rId64"/>
    <p:sldId id="423" r:id="rId65"/>
    <p:sldId id="394" r:id="rId66"/>
    <p:sldId id="395" r:id="rId67"/>
    <p:sldId id="386" r:id="rId68"/>
    <p:sldId id="277" r:id="rId69"/>
    <p:sldId id="278" r:id="rId70"/>
    <p:sldId id="279" r:id="rId71"/>
    <p:sldId id="300" r:id="rId72"/>
    <p:sldId id="296" r:id="rId73"/>
    <p:sldId id="299" r:id="rId74"/>
    <p:sldId id="393" r:id="rId75"/>
    <p:sldId id="297" r:id="rId76"/>
    <p:sldId id="414" r:id="rId77"/>
    <p:sldId id="298" r:id="rId78"/>
    <p:sldId id="282" r:id="rId79"/>
    <p:sldId id="412" r:id="rId80"/>
    <p:sldId id="413" r:id="rId81"/>
    <p:sldId id="389" r:id="rId82"/>
    <p:sldId id="390" r:id="rId83"/>
    <p:sldId id="391" r:id="rId84"/>
    <p:sldId id="392" r:id="rId85"/>
    <p:sldId id="281" r:id="rId86"/>
    <p:sldId id="283" r:id="rId87"/>
    <p:sldId id="284" r:id="rId88"/>
    <p:sldId id="304" r:id="rId89"/>
    <p:sldId id="372" r:id="rId90"/>
    <p:sldId id="418" r:id="rId91"/>
    <p:sldId id="419" r:id="rId92"/>
    <p:sldId id="420" r:id="rId93"/>
    <p:sldId id="424" r:id="rId94"/>
    <p:sldId id="421" r:id="rId95"/>
    <p:sldId id="306" r:id="rId96"/>
    <p:sldId id="307" r:id="rId97"/>
    <p:sldId id="308" r:id="rId98"/>
    <p:sldId id="309" r:id="rId99"/>
    <p:sldId id="310" r:id="rId100"/>
    <p:sldId id="311" r:id="rId101"/>
    <p:sldId id="312" r:id="rId102"/>
    <p:sldId id="313" r:id="rId103"/>
    <p:sldId id="333" r:id="rId104"/>
    <p:sldId id="314" r:id="rId105"/>
    <p:sldId id="315" r:id="rId106"/>
    <p:sldId id="316" r:id="rId107"/>
    <p:sldId id="317" r:id="rId108"/>
    <p:sldId id="318" r:id="rId109"/>
    <p:sldId id="319" r:id="rId110"/>
    <p:sldId id="320" r:id="rId111"/>
    <p:sldId id="341" r:id="rId11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85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tableStyles" Target="tableStyles.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notesMaster" Target="notesMasters/notesMaster1.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viewProps" Target="viewProps.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theme" Target="theme/theme1.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EF9565-A909-41BE-8093-4FE19B9FB411}"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tr-TR"/>
        </a:p>
      </dgm:t>
    </dgm:pt>
    <dgm:pt modelId="{923D4082-44A8-4EA0-B2FB-86E9E9F0E56F}">
      <dgm:prSet phldrT="[Metin]"/>
      <dgm:spPr/>
      <dgm:t>
        <a:bodyPr/>
        <a:lstStyle/>
        <a:p>
          <a:r>
            <a:rPr lang="tr-TR" dirty="0" smtClean="0"/>
            <a:t>Ölçülen Davranışlar</a:t>
          </a:r>
          <a:endParaRPr lang="tr-TR" dirty="0"/>
        </a:p>
      </dgm:t>
    </dgm:pt>
    <dgm:pt modelId="{9C6684D6-9973-45DA-9577-C375C5E74447}" type="parTrans" cxnId="{AFC36DE8-E761-4A47-A189-287159A1D4CA}">
      <dgm:prSet/>
      <dgm:spPr/>
      <dgm:t>
        <a:bodyPr/>
        <a:lstStyle/>
        <a:p>
          <a:endParaRPr lang="tr-TR"/>
        </a:p>
      </dgm:t>
    </dgm:pt>
    <dgm:pt modelId="{4545DE05-F6FE-45ED-8439-62266E6DF787}" type="sibTrans" cxnId="{AFC36DE8-E761-4A47-A189-287159A1D4CA}">
      <dgm:prSet/>
      <dgm:spPr/>
      <dgm:t>
        <a:bodyPr/>
        <a:lstStyle/>
        <a:p>
          <a:endParaRPr lang="tr-TR"/>
        </a:p>
      </dgm:t>
    </dgm:pt>
    <dgm:pt modelId="{EE1E8191-02A5-4DE8-8EB1-488D643BBD89}">
      <dgm:prSet phldrT="[Metin]"/>
      <dgm:spPr/>
      <dgm:t>
        <a:bodyPr/>
        <a:lstStyle/>
        <a:p>
          <a:r>
            <a:rPr lang="tr-TR" b="1" dirty="0" smtClean="0"/>
            <a:t>Bilişsel Davranışların Ölçülmesi</a:t>
          </a:r>
          <a:endParaRPr lang="tr-TR" b="1" dirty="0"/>
        </a:p>
      </dgm:t>
    </dgm:pt>
    <dgm:pt modelId="{29DE8221-F74F-48CF-BF0A-95E4BE4F6DAE}" type="parTrans" cxnId="{0AA6AC74-BD09-43C2-BD14-8AA623829204}">
      <dgm:prSet/>
      <dgm:spPr/>
      <dgm:t>
        <a:bodyPr/>
        <a:lstStyle/>
        <a:p>
          <a:endParaRPr lang="tr-TR"/>
        </a:p>
      </dgm:t>
    </dgm:pt>
    <dgm:pt modelId="{31B306B9-1C57-40B9-AA66-F485F910DC10}" type="sibTrans" cxnId="{0AA6AC74-BD09-43C2-BD14-8AA623829204}">
      <dgm:prSet/>
      <dgm:spPr/>
      <dgm:t>
        <a:bodyPr/>
        <a:lstStyle/>
        <a:p>
          <a:endParaRPr lang="tr-TR"/>
        </a:p>
      </dgm:t>
    </dgm:pt>
    <dgm:pt modelId="{DED4342C-EA77-4CA4-838E-408B390628D5}">
      <dgm:prSet phldrT="[Metin]"/>
      <dgm:spPr/>
      <dgm:t>
        <a:bodyPr/>
        <a:lstStyle/>
        <a:p>
          <a:r>
            <a:rPr lang="tr-TR" b="1" dirty="0" smtClean="0"/>
            <a:t>Duyuşsal Davranışların Ölçülmesi</a:t>
          </a:r>
          <a:endParaRPr lang="tr-TR" b="1" dirty="0"/>
        </a:p>
      </dgm:t>
    </dgm:pt>
    <dgm:pt modelId="{10A34CB5-A9A9-4951-9CDA-371F8FA45EC5}" type="parTrans" cxnId="{43675ABB-1EFF-4A10-B8C3-A487B8757034}">
      <dgm:prSet/>
      <dgm:spPr/>
      <dgm:t>
        <a:bodyPr/>
        <a:lstStyle/>
        <a:p>
          <a:endParaRPr lang="tr-TR"/>
        </a:p>
      </dgm:t>
    </dgm:pt>
    <dgm:pt modelId="{62F238B2-2C95-4206-BBB8-8C6A5111F24C}" type="sibTrans" cxnId="{43675ABB-1EFF-4A10-B8C3-A487B8757034}">
      <dgm:prSet/>
      <dgm:spPr/>
      <dgm:t>
        <a:bodyPr/>
        <a:lstStyle/>
        <a:p>
          <a:endParaRPr lang="tr-TR"/>
        </a:p>
      </dgm:t>
    </dgm:pt>
    <dgm:pt modelId="{B4F5F326-10B2-433F-9305-A19F33D0D4D2}">
      <dgm:prSet phldrT="[Metin]"/>
      <dgm:spPr/>
      <dgm:t>
        <a:bodyPr/>
        <a:lstStyle/>
        <a:p>
          <a:r>
            <a:rPr lang="tr-TR" b="1" dirty="0" err="1" smtClean="0"/>
            <a:t>Psikomotor</a:t>
          </a:r>
          <a:r>
            <a:rPr lang="tr-TR" b="1" dirty="0" smtClean="0"/>
            <a:t> Davranışların Ölçülmesi</a:t>
          </a:r>
          <a:endParaRPr lang="tr-TR" b="1" dirty="0"/>
        </a:p>
      </dgm:t>
    </dgm:pt>
    <dgm:pt modelId="{84CB72FD-B5FA-4E9B-862E-BA2AF94DDFBE}" type="parTrans" cxnId="{67C163E5-D764-4BDB-B820-E540A32A2FC1}">
      <dgm:prSet/>
      <dgm:spPr/>
      <dgm:t>
        <a:bodyPr/>
        <a:lstStyle/>
        <a:p>
          <a:endParaRPr lang="tr-TR"/>
        </a:p>
      </dgm:t>
    </dgm:pt>
    <dgm:pt modelId="{F01C9B76-AC6B-4720-9EA6-55F32E8ECA03}" type="sibTrans" cxnId="{67C163E5-D764-4BDB-B820-E540A32A2FC1}">
      <dgm:prSet/>
      <dgm:spPr/>
      <dgm:t>
        <a:bodyPr/>
        <a:lstStyle/>
        <a:p>
          <a:endParaRPr lang="tr-TR"/>
        </a:p>
      </dgm:t>
    </dgm:pt>
    <dgm:pt modelId="{C2244BA0-A43A-4A6A-A014-9CF3454A8CBC}" type="pres">
      <dgm:prSet presAssocID="{99EF9565-A909-41BE-8093-4FE19B9FB411}" presName="Name0" presStyleCnt="0">
        <dgm:presLayoutVars>
          <dgm:chPref val="1"/>
          <dgm:dir/>
          <dgm:animOne val="branch"/>
          <dgm:animLvl val="lvl"/>
          <dgm:resizeHandles val="exact"/>
        </dgm:presLayoutVars>
      </dgm:prSet>
      <dgm:spPr/>
      <dgm:t>
        <a:bodyPr/>
        <a:lstStyle/>
        <a:p>
          <a:endParaRPr lang="tr-TR"/>
        </a:p>
      </dgm:t>
    </dgm:pt>
    <dgm:pt modelId="{A0853056-659F-45E4-A815-AEF47F34BE28}" type="pres">
      <dgm:prSet presAssocID="{923D4082-44A8-4EA0-B2FB-86E9E9F0E56F}" presName="root1" presStyleCnt="0"/>
      <dgm:spPr/>
    </dgm:pt>
    <dgm:pt modelId="{978612EC-905E-4DFC-B2E4-1BF5B7DC7740}" type="pres">
      <dgm:prSet presAssocID="{923D4082-44A8-4EA0-B2FB-86E9E9F0E56F}" presName="LevelOneTextNode" presStyleLbl="node0" presStyleIdx="0" presStyleCnt="1">
        <dgm:presLayoutVars>
          <dgm:chPref val="3"/>
        </dgm:presLayoutVars>
      </dgm:prSet>
      <dgm:spPr/>
      <dgm:t>
        <a:bodyPr/>
        <a:lstStyle/>
        <a:p>
          <a:endParaRPr lang="tr-TR"/>
        </a:p>
      </dgm:t>
    </dgm:pt>
    <dgm:pt modelId="{2040F7F1-65F5-4ACB-81CD-01450D27BA21}" type="pres">
      <dgm:prSet presAssocID="{923D4082-44A8-4EA0-B2FB-86E9E9F0E56F}" presName="level2hierChild" presStyleCnt="0"/>
      <dgm:spPr/>
    </dgm:pt>
    <dgm:pt modelId="{3513A7F2-78EC-49A2-A9B3-1EF8E2305C2C}" type="pres">
      <dgm:prSet presAssocID="{29DE8221-F74F-48CF-BF0A-95E4BE4F6DAE}" presName="conn2-1" presStyleLbl="parChTrans1D2" presStyleIdx="0" presStyleCnt="3"/>
      <dgm:spPr/>
      <dgm:t>
        <a:bodyPr/>
        <a:lstStyle/>
        <a:p>
          <a:endParaRPr lang="tr-TR"/>
        </a:p>
      </dgm:t>
    </dgm:pt>
    <dgm:pt modelId="{0E826466-F639-4628-958A-A62BA4524092}" type="pres">
      <dgm:prSet presAssocID="{29DE8221-F74F-48CF-BF0A-95E4BE4F6DAE}" presName="connTx" presStyleLbl="parChTrans1D2" presStyleIdx="0" presStyleCnt="3"/>
      <dgm:spPr/>
      <dgm:t>
        <a:bodyPr/>
        <a:lstStyle/>
        <a:p>
          <a:endParaRPr lang="tr-TR"/>
        </a:p>
      </dgm:t>
    </dgm:pt>
    <dgm:pt modelId="{54CB5113-9E7E-4D35-8F7D-10A95E071B78}" type="pres">
      <dgm:prSet presAssocID="{EE1E8191-02A5-4DE8-8EB1-488D643BBD89}" presName="root2" presStyleCnt="0"/>
      <dgm:spPr/>
    </dgm:pt>
    <dgm:pt modelId="{34958745-BD08-438D-B453-91AB3A38219C}" type="pres">
      <dgm:prSet presAssocID="{EE1E8191-02A5-4DE8-8EB1-488D643BBD89}" presName="LevelTwoTextNode" presStyleLbl="node2" presStyleIdx="0" presStyleCnt="3">
        <dgm:presLayoutVars>
          <dgm:chPref val="3"/>
        </dgm:presLayoutVars>
      </dgm:prSet>
      <dgm:spPr/>
      <dgm:t>
        <a:bodyPr/>
        <a:lstStyle/>
        <a:p>
          <a:endParaRPr lang="tr-TR"/>
        </a:p>
      </dgm:t>
    </dgm:pt>
    <dgm:pt modelId="{CD64C23F-3CDF-49D1-AA22-BA43398F8C0A}" type="pres">
      <dgm:prSet presAssocID="{EE1E8191-02A5-4DE8-8EB1-488D643BBD89}" presName="level3hierChild" presStyleCnt="0"/>
      <dgm:spPr/>
    </dgm:pt>
    <dgm:pt modelId="{5B4091A4-F335-4D18-8CF5-5271F37FEA99}" type="pres">
      <dgm:prSet presAssocID="{10A34CB5-A9A9-4951-9CDA-371F8FA45EC5}" presName="conn2-1" presStyleLbl="parChTrans1D2" presStyleIdx="1" presStyleCnt="3"/>
      <dgm:spPr/>
      <dgm:t>
        <a:bodyPr/>
        <a:lstStyle/>
        <a:p>
          <a:endParaRPr lang="tr-TR"/>
        </a:p>
      </dgm:t>
    </dgm:pt>
    <dgm:pt modelId="{651CDFD0-78EF-49B0-B579-281C5705EF30}" type="pres">
      <dgm:prSet presAssocID="{10A34CB5-A9A9-4951-9CDA-371F8FA45EC5}" presName="connTx" presStyleLbl="parChTrans1D2" presStyleIdx="1" presStyleCnt="3"/>
      <dgm:spPr/>
      <dgm:t>
        <a:bodyPr/>
        <a:lstStyle/>
        <a:p>
          <a:endParaRPr lang="tr-TR"/>
        </a:p>
      </dgm:t>
    </dgm:pt>
    <dgm:pt modelId="{7E87A78E-1379-49E5-886F-AB270C857FEC}" type="pres">
      <dgm:prSet presAssocID="{DED4342C-EA77-4CA4-838E-408B390628D5}" presName="root2" presStyleCnt="0"/>
      <dgm:spPr/>
    </dgm:pt>
    <dgm:pt modelId="{E88B88A5-D518-4FF2-8EB6-30E80EC78373}" type="pres">
      <dgm:prSet presAssocID="{DED4342C-EA77-4CA4-838E-408B390628D5}" presName="LevelTwoTextNode" presStyleLbl="node2" presStyleIdx="1" presStyleCnt="3">
        <dgm:presLayoutVars>
          <dgm:chPref val="3"/>
        </dgm:presLayoutVars>
      </dgm:prSet>
      <dgm:spPr/>
      <dgm:t>
        <a:bodyPr/>
        <a:lstStyle/>
        <a:p>
          <a:endParaRPr lang="tr-TR"/>
        </a:p>
      </dgm:t>
    </dgm:pt>
    <dgm:pt modelId="{A0A6BF27-F2A0-46C2-A8CE-28693CC543E2}" type="pres">
      <dgm:prSet presAssocID="{DED4342C-EA77-4CA4-838E-408B390628D5}" presName="level3hierChild" presStyleCnt="0"/>
      <dgm:spPr/>
    </dgm:pt>
    <dgm:pt modelId="{AB5437BB-A55C-4E2B-A0AF-8BE3D4F84490}" type="pres">
      <dgm:prSet presAssocID="{84CB72FD-B5FA-4E9B-862E-BA2AF94DDFBE}" presName="conn2-1" presStyleLbl="parChTrans1D2" presStyleIdx="2" presStyleCnt="3"/>
      <dgm:spPr/>
      <dgm:t>
        <a:bodyPr/>
        <a:lstStyle/>
        <a:p>
          <a:endParaRPr lang="tr-TR"/>
        </a:p>
      </dgm:t>
    </dgm:pt>
    <dgm:pt modelId="{E7709835-31B2-4D43-A1C8-27161309C2D7}" type="pres">
      <dgm:prSet presAssocID="{84CB72FD-B5FA-4E9B-862E-BA2AF94DDFBE}" presName="connTx" presStyleLbl="parChTrans1D2" presStyleIdx="2" presStyleCnt="3"/>
      <dgm:spPr/>
      <dgm:t>
        <a:bodyPr/>
        <a:lstStyle/>
        <a:p>
          <a:endParaRPr lang="tr-TR"/>
        </a:p>
      </dgm:t>
    </dgm:pt>
    <dgm:pt modelId="{4E105224-7677-48FA-8869-6A357D6ADD7F}" type="pres">
      <dgm:prSet presAssocID="{B4F5F326-10B2-433F-9305-A19F33D0D4D2}" presName="root2" presStyleCnt="0"/>
      <dgm:spPr/>
    </dgm:pt>
    <dgm:pt modelId="{BAC811C4-4FDC-4BFB-8829-FB3E64EFA7A6}" type="pres">
      <dgm:prSet presAssocID="{B4F5F326-10B2-433F-9305-A19F33D0D4D2}" presName="LevelTwoTextNode" presStyleLbl="node2" presStyleIdx="2" presStyleCnt="3">
        <dgm:presLayoutVars>
          <dgm:chPref val="3"/>
        </dgm:presLayoutVars>
      </dgm:prSet>
      <dgm:spPr/>
      <dgm:t>
        <a:bodyPr/>
        <a:lstStyle/>
        <a:p>
          <a:endParaRPr lang="tr-TR"/>
        </a:p>
      </dgm:t>
    </dgm:pt>
    <dgm:pt modelId="{ECC44A93-5ECE-46CD-BD5C-74DF3A2B5750}" type="pres">
      <dgm:prSet presAssocID="{B4F5F326-10B2-433F-9305-A19F33D0D4D2}" presName="level3hierChild" presStyleCnt="0"/>
      <dgm:spPr/>
    </dgm:pt>
  </dgm:ptLst>
  <dgm:cxnLst>
    <dgm:cxn modelId="{8E3EC8E9-6827-4369-8DBF-ADF7150FB011}" type="presOf" srcId="{10A34CB5-A9A9-4951-9CDA-371F8FA45EC5}" destId="{5B4091A4-F335-4D18-8CF5-5271F37FEA99}" srcOrd="0" destOrd="0" presId="urn:microsoft.com/office/officeart/2008/layout/HorizontalMultiLevelHierarchy"/>
    <dgm:cxn modelId="{43675ABB-1EFF-4A10-B8C3-A487B8757034}" srcId="{923D4082-44A8-4EA0-B2FB-86E9E9F0E56F}" destId="{DED4342C-EA77-4CA4-838E-408B390628D5}" srcOrd="1" destOrd="0" parTransId="{10A34CB5-A9A9-4951-9CDA-371F8FA45EC5}" sibTransId="{62F238B2-2C95-4206-BBB8-8C6A5111F24C}"/>
    <dgm:cxn modelId="{B82255B7-040E-40BD-B9CF-E5AD7A007F34}" type="presOf" srcId="{DED4342C-EA77-4CA4-838E-408B390628D5}" destId="{E88B88A5-D518-4FF2-8EB6-30E80EC78373}" srcOrd="0" destOrd="0" presId="urn:microsoft.com/office/officeart/2008/layout/HorizontalMultiLevelHierarchy"/>
    <dgm:cxn modelId="{0AA6AC74-BD09-43C2-BD14-8AA623829204}" srcId="{923D4082-44A8-4EA0-B2FB-86E9E9F0E56F}" destId="{EE1E8191-02A5-4DE8-8EB1-488D643BBD89}" srcOrd="0" destOrd="0" parTransId="{29DE8221-F74F-48CF-BF0A-95E4BE4F6DAE}" sibTransId="{31B306B9-1C57-40B9-AA66-F485F910DC10}"/>
    <dgm:cxn modelId="{DCEB3DEA-E4A2-420E-BE25-8CE14C33D3A1}" type="presOf" srcId="{923D4082-44A8-4EA0-B2FB-86E9E9F0E56F}" destId="{978612EC-905E-4DFC-B2E4-1BF5B7DC7740}" srcOrd="0" destOrd="0" presId="urn:microsoft.com/office/officeart/2008/layout/HorizontalMultiLevelHierarchy"/>
    <dgm:cxn modelId="{5A02E642-B6C4-45A6-89DD-0570A52A21C0}" type="presOf" srcId="{84CB72FD-B5FA-4E9B-862E-BA2AF94DDFBE}" destId="{AB5437BB-A55C-4E2B-A0AF-8BE3D4F84490}" srcOrd="0" destOrd="0" presId="urn:microsoft.com/office/officeart/2008/layout/HorizontalMultiLevelHierarchy"/>
    <dgm:cxn modelId="{3E0907F1-1B44-4AE1-926C-E45ACBCD11EA}" type="presOf" srcId="{10A34CB5-A9A9-4951-9CDA-371F8FA45EC5}" destId="{651CDFD0-78EF-49B0-B579-281C5705EF30}" srcOrd="1" destOrd="0" presId="urn:microsoft.com/office/officeart/2008/layout/HorizontalMultiLevelHierarchy"/>
    <dgm:cxn modelId="{07C0B817-C3EE-499E-B5C3-B4E55D410EC4}" type="presOf" srcId="{B4F5F326-10B2-433F-9305-A19F33D0D4D2}" destId="{BAC811C4-4FDC-4BFB-8829-FB3E64EFA7A6}" srcOrd="0" destOrd="0" presId="urn:microsoft.com/office/officeart/2008/layout/HorizontalMultiLevelHierarchy"/>
    <dgm:cxn modelId="{30199E0F-930C-4E81-8121-C92A04D610AA}" type="presOf" srcId="{EE1E8191-02A5-4DE8-8EB1-488D643BBD89}" destId="{34958745-BD08-438D-B453-91AB3A38219C}" srcOrd="0" destOrd="0" presId="urn:microsoft.com/office/officeart/2008/layout/HorizontalMultiLevelHierarchy"/>
    <dgm:cxn modelId="{F693F499-474C-4EEF-B34F-487A654E9B40}" type="presOf" srcId="{84CB72FD-B5FA-4E9B-862E-BA2AF94DDFBE}" destId="{E7709835-31B2-4D43-A1C8-27161309C2D7}" srcOrd="1" destOrd="0" presId="urn:microsoft.com/office/officeart/2008/layout/HorizontalMultiLevelHierarchy"/>
    <dgm:cxn modelId="{AE68D3FD-1E3F-49A7-B78F-6F9967C96EA0}" type="presOf" srcId="{29DE8221-F74F-48CF-BF0A-95E4BE4F6DAE}" destId="{0E826466-F639-4628-958A-A62BA4524092}" srcOrd="1" destOrd="0" presId="urn:microsoft.com/office/officeart/2008/layout/HorizontalMultiLevelHierarchy"/>
    <dgm:cxn modelId="{67C163E5-D764-4BDB-B820-E540A32A2FC1}" srcId="{923D4082-44A8-4EA0-B2FB-86E9E9F0E56F}" destId="{B4F5F326-10B2-433F-9305-A19F33D0D4D2}" srcOrd="2" destOrd="0" parTransId="{84CB72FD-B5FA-4E9B-862E-BA2AF94DDFBE}" sibTransId="{F01C9B76-AC6B-4720-9EA6-55F32E8ECA03}"/>
    <dgm:cxn modelId="{AFC36DE8-E761-4A47-A189-287159A1D4CA}" srcId="{99EF9565-A909-41BE-8093-4FE19B9FB411}" destId="{923D4082-44A8-4EA0-B2FB-86E9E9F0E56F}" srcOrd="0" destOrd="0" parTransId="{9C6684D6-9973-45DA-9577-C375C5E74447}" sibTransId="{4545DE05-F6FE-45ED-8439-62266E6DF787}"/>
    <dgm:cxn modelId="{8AAEE495-305C-4868-BB3E-FEF2331EE00B}" type="presOf" srcId="{29DE8221-F74F-48CF-BF0A-95E4BE4F6DAE}" destId="{3513A7F2-78EC-49A2-A9B3-1EF8E2305C2C}" srcOrd="0" destOrd="0" presId="urn:microsoft.com/office/officeart/2008/layout/HorizontalMultiLevelHierarchy"/>
    <dgm:cxn modelId="{F43DD922-26BB-42CC-96AE-190180C46468}" type="presOf" srcId="{99EF9565-A909-41BE-8093-4FE19B9FB411}" destId="{C2244BA0-A43A-4A6A-A014-9CF3454A8CBC}" srcOrd="0" destOrd="0" presId="urn:microsoft.com/office/officeart/2008/layout/HorizontalMultiLevelHierarchy"/>
    <dgm:cxn modelId="{2C8C8F88-63DB-49C2-959F-4FAC9F50EBCF}" type="presParOf" srcId="{C2244BA0-A43A-4A6A-A014-9CF3454A8CBC}" destId="{A0853056-659F-45E4-A815-AEF47F34BE28}" srcOrd="0" destOrd="0" presId="urn:microsoft.com/office/officeart/2008/layout/HorizontalMultiLevelHierarchy"/>
    <dgm:cxn modelId="{662D55E1-A112-4FC8-A555-BD3C8BBC38EA}" type="presParOf" srcId="{A0853056-659F-45E4-A815-AEF47F34BE28}" destId="{978612EC-905E-4DFC-B2E4-1BF5B7DC7740}" srcOrd="0" destOrd="0" presId="urn:microsoft.com/office/officeart/2008/layout/HorizontalMultiLevelHierarchy"/>
    <dgm:cxn modelId="{A931313B-4356-4D68-B542-495DFFFF4301}" type="presParOf" srcId="{A0853056-659F-45E4-A815-AEF47F34BE28}" destId="{2040F7F1-65F5-4ACB-81CD-01450D27BA21}" srcOrd="1" destOrd="0" presId="urn:microsoft.com/office/officeart/2008/layout/HorizontalMultiLevelHierarchy"/>
    <dgm:cxn modelId="{7D6A36B9-9041-4DE9-B695-D999259E9C88}" type="presParOf" srcId="{2040F7F1-65F5-4ACB-81CD-01450D27BA21}" destId="{3513A7F2-78EC-49A2-A9B3-1EF8E2305C2C}" srcOrd="0" destOrd="0" presId="urn:microsoft.com/office/officeart/2008/layout/HorizontalMultiLevelHierarchy"/>
    <dgm:cxn modelId="{F7945364-D1AB-4C4D-9CA7-87697D3AD6DE}" type="presParOf" srcId="{3513A7F2-78EC-49A2-A9B3-1EF8E2305C2C}" destId="{0E826466-F639-4628-958A-A62BA4524092}" srcOrd="0" destOrd="0" presId="urn:microsoft.com/office/officeart/2008/layout/HorizontalMultiLevelHierarchy"/>
    <dgm:cxn modelId="{34A3B75A-4FC7-4557-9785-9E4A3E46DB90}" type="presParOf" srcId="{2040F7F1-65F5-4ACB-81CD-01450D27BA21}" destId="{54CB5113-9E7E-4D35-8F7D-10A95E071B78}" srcOrd="1" destOrd="0" presId="urn:microsoft.com/office/officeart/2008/layout/HorizontalMultiLevelHierarchy"/>
    <dgm:cxn modelId="{D7C883F8-BF35-40FB-A07E-8650B092F1BE}" type="presParOf" srcId="{54CB5113-9E7E-4D35-8F7D-10A95E071B78}" destId="{34958745-BD08-438D-B453-91AB3A38219C}" srcOrd="0" destOrd="0" presId="urn:microsoft.com/office/officeart/2008/layout/HorizontalMultiLevelHierarchy"/>
    <dgm:cxn modelId="{E5346B2E-AA6E-4EEB-9A28-A9F34D71871B}" type="presParOf" srcId="{54CB5113-9E7E-4D35-8F7D-10A95E071B78}" destId="{CD64C23F-3CDF-49D1-AA22-BA43398F8C0A}" srcOrd="1" destOrd="0" presId="urn:microsoft.com/office/officeart/2008/layout/HorizontalMultiLevelHierarchy"/>
    <dgm:cxn modelId="{C005106C-3DE3-4C7A-8285-BD608F4DDA65}" type="presParOf" srcId="{2040F7F1-65F5-4ACB-81CD-01450D27BA21}" destId="{5B4091A4-F335-4D18-8CF5-5271F37FEA99}" srcOrd="2" destOrd="0" presId="urn:microsoft.com/office/officeart/2008/layout/HorizontalMultiLevelHierarchy"/>
    <dgm:cxn modelId="{ADB3106D-C6A6-4F0D-8F08-48368C31EA58}" type="presParOf" srcId="{5B4091A4-F335-4D18-8CF5-5271F37FEA99}" destId="{651CDFD0-78EF-49B0-B579-281C5705EF30}" srcOrd="0" destOrd="0" presId="urn:microsoft.com/office/officeart/2008/layout/HorizontalMultiLevelHierarchy"/>
    <dgm:cxn modelId="{AE25C0F5-1448-4ED6-94B8-F78A90E0D3E2}" type="presParOf" srcId="{2040F7F1-65F5-4ACB-81CD-01450D27BA21}" destId="{7E87A78E-1379-49E5-886F-AB270C857FEC}" srcOrd="3" destOrd="0" presId="urn:microsoft.com/office/officeart/2008/layout/HorizontalMultiLevelHierarchy"/>
    <dgm:cxn modelId="{A2BA2562-8B27-41E5-8052-F4ED00A4EDEA}" type="presParOf" srcId="{7E87A78E-1379-49E5-886F-AB270C857FEC}" destId="{E88B88A5-D518-4FF2-8EB6-30E80EC78373}" srcOrd="0" destOrd="0" presId="urn:microsoft.com/office/officeart/2008/layout/HorizontalMultiLevelHierarchy"/>
    <dgm:cxn modelId="{FB60807C-FDEB-4C0E-9C01-00742E0CB916}" type="presParOf" srcId="{7E87A78E-1379-49E5-886F-AB270C857FEC}" destId="{A0A6BF27-F2A0-46C2-A8CE-28693CC543E2}" srcOrd="1" destOrd="0" presId="urn:microsoft.com/office/officeart/2008/layout/HorizontalMultiLevelHierarchy"/>
    <dgm:cxn modelId="{BD5FF985-507F-496B-AC0B-D96096BDE94C}" type="presParOf" srcId="{2040F7F1-65F5-4ACB-81CD-01450D27BA21}" destId="{AB5437BB-A55C-4E2B-A0AF-8BE3D4F84490}" srcOrd="4" destOrd="0" presId="urn:microsoft.com/office/officeart/2008/layout/HorizontalMultiLevelHierarchy"/>
    <dgm:cxn modelId="{BE71ACF9-64E0-448D-83E3-6A9E960FCAEC}" type="presParOf" srcId="{AB5437BB-A55C-4E2B-A0AF-8BE3D4F84490}" destId="{E7709835-31B2-4D43-A1C8-27161309C2D7}" srcOrd="0" destOrd="0" presId="urn:microsoft.com/office/officeart/2008/layout/HorizontalMultiLevelHierarchy"/>
    <dgm:cxn modelId="{E60FF82C-7CEA-4AB2-BD55-B2CD740E12A7}" type="presParOf" srcId="{2040F7F1-65F5-4ACB-81CD-01450D27BA21}" destId="{4E105224-7677-48FA-8869-6A357D6ADD7F}" srcOrd="5" destOrd="0" presId="urn:microsoft.com/office/officeart/2008/layout/HorizontalMultiLevelHierarchy"/>
    <dgm:cxn modelId="{2098D507-F852-4F02-A676-1F6587A0EA34}" type="presParOf" srcId="{4E105224-7677-48FA-8869-6A357D6ADD7F}" destId="{BAC811C4-4FDC-4BFB-8829-FB3E64EFA7A6}" srcOrd="0" destOrd="0" presId="urn:microsoft.com/office/officeart/2008/layout/HorizontalMultiLevelHierarchy"/>
    <dgm:cxn modelId="{88DAFF7D-A262-4131-A341-974E8B8C1FCD}" type="presParOf" srcId="{4E105224-7677-48FA-8869-6A357D6ADD7F}" destId="{ECC44A93-5ECE-46CD-BD5C-74DF3A2B5750}"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0DEA9A-AD23-4FE5-B11E-1F21D6BC8284}"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tr-TR"/>
        </a:p>
      </dgm:t>
    </dgm:pt>
    <dgm:pt modelId="{921FC390-EED6-41AE-B3AC-9A2B3969B4E5}">
      <dgm:prSet phldrT="[Metin]"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tr-TR" sz="2800" dirty="0">
              <a:solidFill>
                <a:schemeClr val="tx1"/>
              </a:solidFill>
              <a:latin typeface="Bahnschrift SemiBold" panose="020B0502040204020203" pitchFamily="34" charset="0"/>
            </a:rPr>
            <a:t>Süreç</a:t>
          </a:r>
        </a:p>
      </dgm:t>
    </dgm:pt>
    <dgm:pt modelId="{30EC2917-BDF4-446F-9D10-5D0E58953572}" type="parTrans" cxnId="{6733C98B-BEFE-4691-8E64-76E2FFCE38EA}">
      <dgm:prSet/>
      <dgm:spPr/>
      <dgm:t>
        <a:bodyPr/>
        <a:lstStyle/>
        <a:p>
          <a:endParaRPr lang="tr-TR"/>
        </a:p>
      </dgm:t>
    </dgm:pt>
    <dgm:pt modelId="{4BF301BC-881B-4261-8D14-1CDAF04DC12F}" type="sibTrans" cxnId="{6733C98B-BEFE-4691-8E64-76E2FFCE38EA}">
      <dgm:prSet/>
      <dgm:spPr/>
      <dgm:t>
        <a:bodyPr/>
        <a:lstStyle/>
        <a:p>
          <a:endParaRPr lang="tr-TR"/>
        </a:p>
      </dgm:t>
    </dgm:pt>
    <dgm:pt modelId="{8DFDFCA0-614E-4CE3-848D-AC61BCB2FD8C}">
      <dgm:prSet phldrT="[Metin]"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tr-TR" sz="2800" dirty="0">
              <a:solidFill>
                <a:schemeClr val="tx1"/>
              </a:solidFill>
              <a:latin typeface="Bahnschrift SemiBold" panose="020B0502040204020203" pitchFamily="34" charset="0"/>
            </a:rPr>
            <a:t>Çıktı</a:t>
          </a:r>
        </a:p>
      </dgm:t>
    </dgm:pt>
    <dgm:pt modelId="{373B4529-9B1C-49D3-8525-FC481DE5054C}" type="parTrans" cxnId="{FD186E52-8FFC-4F61-A58B-9954325EDF08}">
      <dgm:prSet/>
      <dgm:spPr/>
      <dgm:t>
        <a:bodyPr/>
        <a:lstStyle/>
        <a:p>
          <a:endParaRPr lang="tr-TR"/>
        </a:p>
      </dgm:t>
    </dgm:pt>
    <dgm:pt modelId="{73152501-B8D3-4101-B027-E197ACECE622}" type="sibTrans" cxnId="{FD186E52-8FFC-4F61-A58B-9954325EDF08}">
      <dgm:prSet/>
      <dgm:spPr/>
      <dgm:t>
        <a:bodyPr/>
        <a:lstStyle/>
        <a:p>
          <a:endParaRPr lang="tr-TR"/>
        </a:p>
      </dgm:t>
    </dgm:pt>
    <dgm:pt modelId="{F91B739E-CBA7-4034-9535-64432D60182D}">
      <dgm:prSet phldrT="[Metin]"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tr-TR" sz="2800" dirty="0">
              <a:solidFill>
                <a:schemeClr val="tx1"/>
              </a:solidFill>
              <a:latin typeface="Bahnschrift SemiBold" panose="020B0502040204020203" pitchFamily="34" charset="0"/>
            </a:rPr>
            <a:t>Dönüt/Değerlendirme</a:t>
          </a:r>
        </a:p>
      </dgm:t>
    </dgm:pt>
    <dgm:pt modelId="{EA2E4E37-A45D-44E4-B0A3-CE7584DD7878}" type="parTrans" cxnId="{FC45CA3E-0D9F-47E6-A0FD-7AED1A6C9054}">
      <dgm:prSet/>
      <dgm:spPr/>
      <dgm:t>
        <a:bodyPr/>
        <a:lstStyle/>
        <a:p>
          <a:endParaRPr lang="tr-TR"/>
        </a:p>
      </dgm:t>
    </dgm:pt>
    <dgm:pt modelId="{671D5E25-1F2B-48C3-A050-50784184FE09}" type="sibTrans" cxnId="{FC45CA3E-0D9F-47E6-A0FD-7AED1A6C9054}">
      <dgm:prSet/>
      <dgm:spPr/>
      <dgm:t>
        <a:bodyPr/>
        <a:lstStyle/>
        <a:p>
          <a:endParaRPr lang="tr-TR"/>
        </a:p>
      </dgm:t>
    </dgm:pt>
    <dgm:pt modelId="{A36C51B6-78CB-4353-A089-632EE950D8E2}">
      <dgm:prSet phldrT="[Metin]"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tr-TR" sz="2800" dirty="0">
              <a:solidFill>
                <a:schemeClr val="tx1"/>
              </a:solidFill>
              <a:latin typeface="Bahnschrift SemiBold" panose="020B0502040204020203" pitchFamily="34" charset="0"/>
            </a:rPr>
            <a:t>Girdi</a:t>
          </a:r>
        </a:p>
      </dgm:t>
    </dgm:pt>
    <dgm:pt modelId="{7DCAE7BB-8667-4E9D-B811-ACEFB3CE3CB0}" type="parTrans" cxnId="{D02DD277-FDE1-4D68-AB8D-BDB14D51ADAF}">
      <dgm:prSet/>
      <dgm:spPr/>
      <dgm:t>
        <a:bodyPr/>
        <a:lstStyle/>
        <a:p>
          <a:endParaRPr lang="tr-TR"/>
        </a:p>
      </dgm:t>
    </dgm:pt>
    <dgm:pt modelId="{81373067-498F-4C77-B107-43511C9A4506}" type="sibTrans" cxnId="{D02DD277-FDE1-4D68-AB8D-BDB14D51ADAF}">
      <dgm:prSet/>
      <dgm:spPr/>
      <dgm:t>
        <a:bodyPr/>
        <a:lstStyle/>
        <a:p>
          <a:endParaRPr lang="tr-TR"/>
        </a:p>
      </dgm:t>
    </dgm:pt>
    <dgm:pt modelId="{CD716DC1-4D81-4AB0-84EA-93521938A43B}" type="pres">
      <dgm:prSet presAssocID="{230DEA9A-AD23-4FE5-B11E-1F21D6BC8284}" presName="cycle" presStyleCnt="0">
        <dgm:presLayoutVars>
          <dgm:dir/>
          <dgm:resizeHandles val="exact"/>
        </dgm:presLayoutVars>
      </dgm:prSet>
      <dgm:spPr/>
      <dgm:t>
        <a:bodyPr/>
        <a:lstStyle/>
        <a:p>
          <a:endParaRPr lang="tr-TR"/>
        </a:p>
      </dgm:t>
    </dgm:pt>
    <dgm:pt modelId="{8FE85AB0-3BCE-4ADB-AEB5-74F61CBACC2E}" type="pres">
      <dgm:prSet presAssocID="{921FC390-EED6-41AE-B3AC-9A2B3969B4E5}" presName="node" presStyleLbl="node1" presStyleIdx="0" presStyleCnt="4" custRadScaleRad="25232" custRadScaleInc="-103984">
        <dgm:presLayoutVars>
          <dgm:bulletEnabled val="1"/>
        </dgm:presLayoutVars>
      </dgm:prSet>
      <dgm:spPr/>
      <dgm:t>
        <a:bodyPr/>
        <a:lstStyle/>
        <a:p>
          <a:endParaRPr lang="tr-TR"/>
        </a:p>
      </dgm:t>
    </dgm:pt>
    <dgm:pt modelId="{78666862-7740-41A5-AF51-3FD05E7EA4B9}" type="pres">
      <dgm:prSet presAssocID="{921FC390-EED6-41AE-B3AC-9A2B3969B4E5}" presName="spNode" presStyleCnt="0"/>
      <dgm:spPr/>
    </dgm:pt>
    <dgm:pt modelId="{C8B95DAA-B6DF-410D-800C-4DC5A4FEBA24}" type="pres">
      <dgm:prSet presAssocID="{4BF301BC-881B-4261-8D14-1CDAF04DC12F}" presName="sibTrans" presStyleLbl="sibTrans1D1" presStyleIdx="0" presStyleCnt="4"/>
      <dgm:spPr/>
      <dgm:t>
        <a:bodyPr/>
        <a:lstStyle/>
        <a:p>
          <a:endParaRPr lang="tr-TR"/>
        </a:p>
      </dgm:t>
    </dgm:pt>
    <dgm:pt modelId="{0D316717-E3B4-49FD-A873-32A8B7BED525}" type="pres">
      <dgm:prSet presAssocID="{8DFDFCA0-614E-4CE3-848D-AC61BCB2FD8C}" presName="node" presStyleLbl="node1" presStyleIdx="1" presStyleCnt="4" custRadScaleRad="156076" custRadScaleInc="-24476">
        <dgm:presLayoutVars>
          <dgm:bulletEnabled val="1"/>
        </dgm:presLayoutVars>
      </dgm:prSet>
      <dgm:spPr/>
      <dgm:t>
        <a:bodyPr/>
        <a:lstStyle/>
        <a:p>
          <a:endParaRPr lang="tr-TR"/>
        </a:p>
      </dgm:t>
    </dgm:pt>
    <dgm:pt modelId="{DC882F0D-80FF-4260-90BD-D6AA396F65DD}" type="pres">
      <dgm:prSet presAssocID="{8DFDFCA0-614E-4CE3-848D-AC61BCB2FD8C}" presName="spNode" presStyleCnt="0"/>
      <dgm:spPr/>
    </dgm:pt>
    <dgm:pt modelId="{A38FDAD8-290C-487A-A47E-5CD70722E9BE}" type="pres">
      <dgm:prSet presAssocID="{73152501-B8D3-4101-B027-E197ACECE622}" presName="sibTrans" presStyleLbl="sibTrans1D1" presStyleIdx="1" presStyleCnt="4"/>
      <dgm:spPr/>
      <dgm:t>
        <a:bodyPr/>
        <a:lstStyle/>
        <a:p>
          <a:endParaRPr lang="tr-TR"/>
        </a:p>
      </dgm:t>
    </dgm:pt>
    <dgm:pt modelId="{5AD18E8B-7398-4BFF-B7FD-B0488AAEFB87}" type="pres">
      <dgm:prSet presAssocID="{F91B739E-CBA7-4034-9535-64432D60182D}" presName="node" presStyleLbl="node1" presStyleIdx="2" presStyleCnt="4" custScaleX="262449" custRadScaleRad="101332" custRadScaleInc="24700">
        <dgm:presLayoutVars>
          <dgm:bulletEnabled val="1"/>
        </dgm:presLayoutVars>
      </dgm:prSet>
      <dgm:spPr/>
      <dgm:t>
        <a:bodyPr/>
        <a:lstStyle/>
        <a:p>
          <a:endParaRPr lang="tr-TR"/>
        </a:p>
      </dgm:t>
    </dgm:pt>
    <dgm:pt modelId="{7272B379-6328-4338-A83E-2B1C42D1A0EA}" type="pres">
      <dgm:prSet presAssocID="{F91B739E-CBA7-4034-9535-64432D60182D}" presName="spNode" presStyleCnt="0"/>
      <dgm:spPr/>
    </dgm:pt>
    <dgm:pt modelId="{EA911C1E-5545-41DF-939A-1554BC7F97FA}" type="pres">
      <dgm:prSet presAssocID="{671D5E25-1F2B-48C3-A050-50784184FE09}" presName="sibTrans" presStyleLbl="sibTrans1D1" presStyleIdx="2" presStyleCnt="4"/>
      <dgm:spPr/>
      <dgm:t>
        <a:bodyPr/>
        <a:lstStyle/>
        <a:p>
          <a:endParaRPr lang="tr-TR"/>
        </a:p>
      </dgm:t>
    </dgm:pt>
    <dgm:pt modelId="{31F0FBC7-CAE1-44AF-A6C2-3AE9B8805D66}" type="pres">
      <dgm:prSet presAssocID="{A36C51B6-78CB-4353-A089-632EE950D8E2}" presName="node" presStyleLbl="node1" presStyleIdx="3" presStyleCnt="4" custRadScaleRad="178367" custRadScaleInc="22285">
        <dgm:presLayoutVars>
          <dgm:bulletEnabled val="1"/>
        </dgm:presLayoutVars>
      </dgm:prSet>
      <dgm:spPr/>
      <dgm:t>
        <a:bodyPr/>
        <a:lstStyle/>
        <a:p>
          <a:endParaRPr lang="tr-TR"/>
        </a:p>
      </dgm:t>
    </dgm:pt>
    <dgm:pt modelId="{C0EC3398-025B-4016-94AB-7FDA0CA785ED}" type="pres">
      <dgm:prSet presAssocID="{A36C51B6-78CB-4353-A089-632EE950D8E2}" presName="spNode" presStyleCnt="0"/>
      <dgm:spPr/>
    </dgm:pt>
    <dgm:pt modelId="{D3DD0878-9888-48F2-A4E3-58A58FD9AAC2}" type="pres">
      <dgm:prSet presAssocID="{81373067-498F-4C77-B107-43511C9A4506}" presName="sibTrans" presStyleLbl="sibTrans1D1" presStyleIdx="3" presStyleCnt="4"/>
      <dgm:spPr/>
      <dgm:t>
        <a:bodyPr/>
        <a:lstStyle/>
        <a:p>
          <a:endParaRPr lang="tr-TR"/>
        </a:p>
      </dgm:t>
    </dgm:pt>
  </dgm:ptLst>
  <dgm:cxnLst>
    <dgm:cxn modelId="{E10D06A4-20D9-4A93-BC4A-49058BDD252A}" type="presOf" srcId="{81373067-498F-4C77-B107-43511C9A4506}" destId="{D3DD0878-9888-48F2-A4E3-58A58FD9AAC2}" srcOrd="0" destOrd="0" presId="urn:microsoft.com/office/officeart/2005/8/layout/cycle5"/>
    <dgm:cxn modelId="{FC45CA3E-0D9F-47E6-A0FD-7AED1A6C9054}" srcId="{230DEA9A-AD23-4FE5-B11E-1F21D6BC8284}" destId="{F91B739E-CBA7-4034-9535-64432D60182D}" srcOrd="2" destOrd="0" parTransId="{EA2E4E37-A45D-44E4-B0A3-CE7584DD7878}" sibTransId="{671D5E25-1F2B-48C3-A050-50784184FE09}"/>
    <dgm:cxn modelId="{D02DD277-FDE1-4D68-AB8D-BDB14D51ADAF}" srcId="{230DEA9A-AD23-4FE5-B11E-1F21D6BC8284}" destId="{A36C51B6-78CB-4353-A089-632EE950D8E2}" srcOrd="3" destOrd="0" parTransId="{7DCAE7BB-8667-4E9D-B811-ACEFB3CE3CB0}" sibTransId="{81373067-498F-4C77-B107-43511C9A4506}"/>
    <dgm:cxn modelId="{23BD674E-344F-482F-A883-FF95182C5446}" type="presOf" srcId="{230DEA9A-AD23-4FE5-B11E-1F21D6BC8284}" destId="{CD716DC1-4D81-4AB0-84EA-93521938A43B}" srcOrd="0" destOrd="0" presId="urn:microsoft.com/office/officeart/2005/8/layout/cycle5"/>
    <dgm:cxn modelId="{DDE6E58A-AD77-4F4D-98A6-D8FA24FF7569}" type="presOf" srcId="{921FC390-EED6-41AE-B3AC-9A2B3969B4E5}" destId="{8FE85AB0-3BCE-4ADB-AEB5-74F61CBACC2E}" srcOrd="0" destOrd="0" presId="urn:microsoft.com/office/officeart/2005/8/layout/cycle5"/>
    <dgm:cxn modelId="{69D88C13-4421-48CD-82D3-C8C89BE18F49}" type="presOf" srcId="{671D5E25-1F2B-48C3-A050-50784184FE09}" destId="{EA911C1E-5545-41DF-939A-1554BC7F97FA}" srcOrd="0" destOrd="0" presId="urn:microsoft.com/office/officeart/2005/8/layout/cycle5"/>
    <dgm:cxn modelId="{9C8E8950-585F-4DFE-BF8E-D6561E584DE0}" type="presOf" srcId="{A36C51B6-78CB-4353-A089-632EE950D8E2}" destId="{31F0FBC7-CAE1-44AF-A6C2-3AE9B8805D66}" srcOrd="0" destOrd="0" presId="urn:microsoft.com/office/officeart/2005/8/layout/cycle5"/>
    <dgm:cxn modelId="{FD186E52-8FFC-4F61-A58B-9954325EDF08}" srcId="{230DEA9A-AD23-4FE5-B11E-1F21D6BC8284}" destId="{8DFDFCA0-614E-4CE3-848D-AC61BCB2FD8C}" srcOrd="1" destOrd="0" parTransId="{373B4529-9B1C-49D3-8525-FC481DE5054C}" sibTransId="{73152501-B8D3-4101-B027-E197ACECE622}"/>
    <dgm:cxn modelId="{38FFBB9D-1834-47CE-8EEB-E32C1E1C8354}" type="presOf" srcId="{4BF301BC-881B-4261-8D14-1CDAF04DC12F}" destId="{C8B95DAA-B6DF-410D-800C-4DC5A4FEBA24}" srcOrd="0" destOrd="0" presId="urn:microsoft.com/office/officeart/2005/8/layout/cycle5"/>
    <dgm:cxn modelId="{6733C98B-BEFE-4691-8E64-76E2FFCE38EA}" srcId="{230DEA9A-AD23-4FE5-B11E-1F21D6BC8284}" destId="{921FC390-EED6-41AE-B3AC-9A2B3969B4E5}" srcOrd="0" destOrd="0" parTransId="{30EC2917-BDF4-446F-9D10-5D0E58953572}" sibTransId="{4BF301BC-881B-4261-8D14-1CDAF04DC12F}"/>
    <dgm:cxn modelId="{2C661A86-A65F-4E3A-92E6-D207DE1CF140}" type="presOf" srcId="{F91B739E-CBA7-4034-9535-64432D60182D}" destId="{5AD18E8B-7398-4BFF-B7FD-B0488AAEFB87}" srcOrd="0" destOrd="0" presId="urn:microsoft.com/office/officeart/2005/8/layout/cycle5"/>
    <dgm:cxn modelId="{17F91A6F-BB06-4143-922C-BA8626127ED9}" type="presOf" srcId="{73152501-B8D3-4101-B027-E197ACECE622}" destId="{A38FDAD8-290C-487A-A47E-5CD70722E9BE}" srcOrd="0" destOrd="0" presId="urn:microsoft.com/office/officeart/2005/8/layout/cycle5"/>
    <dgm:cxn modelId="{8A3F99FC-3903-4117-ACBE-2DFA02CC9FB3}" type="presOf" srcId="{8DFDFCA0-614E-4CE3-848D-AC61BCB2FD8C}" destId="{0D316717-E3B4-49FD-A873-32A8B7BED525}" srcOrd="0" destOrd="0" presId="urn:microsoft.com/office/officeart/2005/8/layout/cycle5"/>
    <dgm:cxn modelId="{AEF68E69-B2BE-4621-9232-BE7B8F831656}" type="presParOf" srcId="{CD716DC1-4D81-4AB0-84EA-93521938A43B}" destId="{8FE85AB0-3BCE-4ADB-AEB5-74F61CBACC2E}" srcOrd="0" destOrd="0" presId="urn:microsoft.com/office/officeart/2005/8/layout/cycle5"/>
    <dgm:cxn modelId="{E7B99218-C4A0-4FCC-BF81-E682534D6B4E}" type="presParOf" srcId="{CD716DC1-4D81-4AB0-84EA-93521938A43B}" destId="{78666862-7740-41A5-AF51-3FD05E7EA4B9}" srcOrd="1" destOrd="0" presId="urn:microsoft.com/office/officeart/2005/8/layout/cycle5"/>
    <dgm:cxn modelId="{168738B1-8438-4450-8DD0-A6B544500BC5}" type="presParOf" srcId="{CD716DC1-4D81-4AB0-84EA-93521938A43B}" destId="{C8B95DAA-B6DF-410D-800C-4DC5A4FEBA24}" srcOrd="2" destOrd="0" presId="urn:microsoft.com/office/officeart/2005/8/layout/cycle5"/>
    <dgm:cxn modelId="{1E3AD025-2145-4B4B-8D52-F6317BC1F146}" type="presParOf" srcId="{CD716DC1-4D81-4AB0-84EA-93521938A43B}" destId="{0D316717-E3B4-49FD-A873-32A8B7BED525}" srcOrd="3" destOrd="0" presId="urn:microsoft.com/office/officeart/2005/8/layout/cycle5"/>
    <dgm:cxn modelId="{2566C46E-EBA0-458B-969B-A1D5606A693A}" type="presParOf" srcId="{CD716DC1-4D81-4AB0-84EA-93521938A43B}" destId="{DC882F0D-80FF-4260-90BD-D6AA396F65DD}" srcOrd="4" destOrd="0" presId="urn:microsoft.com/office/officeart/2005/8/layout/cycle5"/>
    <dgm:cxn modelId="{2C9DFD22-E740-42A6-87B0-E09CAEA43601}" type="presParOf" srcId="{CD716DC1-4D81-4AB0-84EA-93521938A43B}" destId="{A38FDAD8-290C-487A-A47E-5CD70722E9BE}" srcOrd="5" destOrd="0" presId="urn:microsoft.com/office/officeart/2005/8/layout/cycle5"/>
    <dgm:cxn modelId="{C9722B32-C22C-4054-9CB1-600D132C44FF}" type="presParOf" srcId="{CD716DC1-4D81-4AB0-84EA-93521938A43B}" destId="{5AD18E8B-7398-4BFF-B7FD-B0488AAEFB87}" srcOrd="6" destOrd="0" presId="urn:microsoft.com/office/officeart/2005/8/layout/cycle5"/>
    <dgm:cxn modelId="{3CE3B995-2EA6-49F9-B7A9-EA0E57F2FA6E}" type="presParOf" srcId="{CD716DC1-4D81-4AB0-84EA-93521938A43B}" destId="{7272B379-6328-4338-A83E-2B1C42D1A0EA}" srcOrd="7" destOrd="0" presId="urn:microsoft.com/office/officeart/2005/8/layout/cycle5"/>
    <dgm:cxn modelId="{DD2BB33A-A1D6-4711-AE1F-A4D9EF5F7035}" type="presParOf" srcId="{CD716DC1-4D81-4AB0-84EA-93521938A43B}" destId="{EA911C1E-5545-41DF-939A-1554BC7F97FA}" srcOrd="8" destOrd="0" presId="urn:microsoft.com/office/officeart/2005/8/layout/cycle5"/>
    <dgm:cxn modelId="{3F90690B-7220-4FB5-B669-799ACF296EA3}" type="presParOf" srcId="{CD716DC1-4D81-4AB0-84EA-93521938A43B}" destId="{31F0FBC7-CAE1-44AF-A6C2-3AE9B8805D66}" srcOrd="9" destOrd="0" presId="urn:microsoft.com/office/officeart/2005/8/layout/cycle5"/>
    <dgm:cxn modelId="{6864801A-7EE0-45AF-B3AA-2D1820067864}" type="presParOf" srcId="{CD716DC1-4D81-4AB0-84EA-93521938A43B}" destId="{C0EC3398-025B-4016-94AB-7FDA0CA785ED}" srcOrd="10" destOrd="0" presId="urn:microsoft.com/office/officeart/2005/8/layout/cycle5"/>
    <dgm:cxn modelId="{65DD30EC-1585-4841-87A2-8C16CE56156C}" type="presParOf" srcId="{CD716DC1-4D81-4AB0-84EA-93521938A43B}" destId="{D3DD0878-9888-48F2-A4E3-58A58FD9AAC2}"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A444F9-FBBB-4254-BD9B-5D08495681CD}" type="doc">
      <dgm:prSet loTypeId="urn:microsoft.com/office/officeart/2005/8/layout/cycle8" loCatId="cycle" qsTypeId="urn:microsoft.com/office/officeart/2005/8/quickstyle/simple2" qsCatId="simple" csTypeId="urn:microsoft.com/office/officeart/2005/8/colors/accent3_2" csCatId="accent3" phldr="1"/>
      <dgm:spPr/>
      <dgm:t>
        <a:bodyPr/>
        <a:lstStyle/>
        <a:p>
          <a:endParaRPr lang="en-US"/>
        </a:p>
      </dgm:t>
    </dgm:pt>
    <dgm:pt modelId="{D97FCE42-6B4A-4735-9572-C4B364557E17}">
      <dgm:prSet custT="1"/>
      <dgm:spPr/>
      <dgm:t>
        <a:bodyPr/>
        <a:lstStyle/>
        <a:p>
          <a:r>
            <a:rPr lang="tr-TR" sz="2000" b="1" dirty="0" smtClean="0">
              <a:solidFill>
                <a:schemeClr val="tx1"/>
              </a:solidFill>
              <a:latin typeface="Arial" pitchFamily="34" charset="0"/>
              <a:cs typeface="Arial" pitchFamily="34" charset="0"/>
            </a:rPr>
            <a:t>Mutlak </a:t>
          </a:r>
          <a:r>
            <a:rPr lang="tr-TR" sz="2000" b="1" dirty="0">
              <a:solidFill>
                <a:schemeClr val="tx1"/>
              </a:solidFill>
              <a:latin typeface="Arial" pitchFamily="34" charset="0"/>
              <a:cs typeface="Arial" pitchFamily="34" charset="0"/>
            </a:rPr>
            <a:t>başarı yüzdesine </a:t>
          </a:r>
          <a:r>
            <a:rPr lang="tr-TR" sz="2000" b="1" dirty="0" smtClean="0">
              <a:solidFill>
                <a:schemeClr val="tx1"/>
              </a:solidFill>
              <a:latin typeface="Arial" pitchFamily="34" charset="0"/>
              <a:cs typeface="Arial" pitchFamily="34" charset="0"/>
            </a:rPr>
            <a:t>erişme </a:t>
          </a:r>
          <a:r>
            <a:rPr lang="tr-TR" sz="2000" b="1" dirty="0">
              <a:solidFill>
                <a:schemeClr val="tx1"/>
              </a:solidFill>
              <a:latin typeface="Arial" pitchFamily="34" charset="0"/>
              <a:cs typeface="Arial" pitchFamily="34" charset="0"/>
            </a:rPr>
            <a:t>ölçütü</a:t>
          </a:r>
          <a:endParaRPr lang="en-US" sz="2000" b="1" dirty="0">
            <a:solidFill>
              <a:schemeClr val="tx1"/>
            </a:solidFill>
            <a:latin typeface="Arial" pitchFamily="34" charset="0"/>
            <a:cs typeface="Arial" pitchFamily="34" charset="0"/>
          </a:endParaRPr>
        </a:p>
      </dgm:t>
    </dgm:pt>
    <dgm:pt modelId="{230796E4-D95C-4871-B287-3E94B733285B}" type="parTrans" cxnId="{E90C7B0E-D967-45E9-8FA0-128FD55493C6}">
      <dgm:prSet/>
      <dgm:spPr/>
      <dgm:t>
        <a:bodyPr/>
        <a:lstStyle/>
        <a:p>
          <a:endParaRPr lang="en-US"/>
        </a:p>
      </dgm:t>
    </dgm:pt>
    <dgm:pt modelId="{7E779A2D-4C15-428A-B7E0-7241772B40AC}" type="sibTrans" cxnId="{E90C7B0E-D967-45E9-8FA0-128FD55493C6}">
      <dgm:prSet/>
      <dgm:spPr/>
      <dgm:t>
        <a:bodyPr/>
        <a:lstStyle/>
        <a:p>
          <a:endParaRPr lang="en-US"/>
        </a:p>
      </dgm:t>
    </dgm:pt>
    <dgm:pt modelId="{FD6CBA27-BB68-45E4-B279-4B34886C1180}">
      <dgm:prSet custT="1"/>
      <dgm:spPr/>
      <dgm:t>
        <a:bodyPr/>
        <a:lstStyle/>
        <a:p>
          <a:r>
            <a:rPr lang="tr-TR" sz="2400" dirty="0">
              <a:solidFill>
                <a:schemeClr val="tx1"/>
              </a:solidFill>
              <a:latin typeface="Arial" pitchFamily="34" charset="0"/>
              <a:cs typeface="Arial" pitchFamily="34" charset="0"/>
            </a:rPr>
            <a:t>Öğretmen kanısı</a:t>
          </a:r>
          <a:endParaRPr lang="en-US" sz="2400" dirty="0">
            <a:solidFill>
              <a:schemeClr val="tx1"/>
            </a:solidFill>
            <a:latin typeface="Arial" pitchFamily="34" charset="0"/>
            <a:cs typeface="Arial" pitchFamily="34" charset="0"/>
          </a:endParaRPr>
        </a:p>
      </dgm:t>
    </dgm:pt>
    <dgm:pt modelId="{5528E727-DDB0-4190-8D69-E5D33947FDED}" type="parTrans" cxnId="{67709D38-6404-41DE-9CDE-0A710D87893B}">
      <dgm:prSet/>
      <dgm:spPr/>
      <dgm:t>
        <a:bodyPr/>
        <a:lstStyle/>
        <a:p>
          <a:endParaRPr lang="en-US"/>
        </a:p>
      </dgm:t>
    </dgm:pt>
    <dgm:pt modelId="{A5721685-50FE-4D98-B8E5-D83110E362ED}" type="sibTrans" cxnId="{67709D38-6404-41DE-9CDE-0A710D87893B}">
      <dgm:prSet/>
      <dgm:spPr/>
      <dgm:t>
        <a:bodyPr/>
        <a:lstStyle/>
        <a:p>
          <a:endParaRPr lang="en-US"/>
        </a:p>
      </dgm:t>
    </dgm:pt>
    <dgm:pt modelId="{41F8D751-2B34-4A02-B79D-175C3B1C6DED}">
      <dgm:prSet custT="1"/>
      <dgm:spPr/>
      <dgm:t>
        <a:bodyPr/>
        <a:lstStyle/>
        <a:p>
          <a:r>
            <a:rPr lang="tr-TR" sz="2300" dirty="0">
              <a:solidFill>
                <a:schemeClr val="tx1"/>
              </a:solidFill>
              <a:latin typeface="Arial" pitchFamily="34" charset="0"/>
              <a:cs typeface="Arial" pitchFamily="34" charset="0"/>
            </a:rPr>
            <a:t>Sınıftaki diğer öğrencilerin başarısı</a:t>
          </a:r>
          <a:endParaRPr lang="en-US" sz="2300" dirty="0">
            <a:solidFill>
              <a:schemeClr val="tx1"/>
            </a:solidFill>
            <a:latin typeface="Arial" pitchFamily="34" charset="0"/>
            <a:cs typeface="Arial" pitchFamily="34" charset="0"/>
          </a:endParaRPr>
        </a:p>
      </dgm:t>
    </dgm:pt>
    <dgm:pt modelId="{E9FD0CD9-69AF-44A7-96EB-4413B0F6B60D}" type="parTrans" cxnId="{BB062C12-61BB-477A-9CE3-A4D9E4932C72}">
      <dgm:prSet/>
      <dgm:spPr/>
      <dgm:t>
        <a:bodyPr/>
        <a:lstStyle/>
        <a:p>
          <a:endParaRPr lang="en-US"/>
        </a:p>
      </dgm:t>
    </dgm:pt>
    <dgm:pt modelId="{67872A4B-AFDD-447A-9E41-EE7B82938A7E}" type="sibTrans" cxnId="{BB062C12-61BB-477A-9CE3-A4D9E4932C72}">
      <dgm:prSet/>
      <dgm:spPr/>
      <dgm:t>
        <a:bodyPr/>
        <a:lstStyle/>
        <a:p>
          <a:endParaRPr lang="en-US"/>
        </a:p>
      </dgm:t>
    </dgm:pt>
    <dgm:pt modelId="{40C89D05-79FB-4646-A516-D4C03CE18702}">
      <dgm:prSet custT="1"/>
      <dgm:spPr/>
      <dgm:t>
        <a:bodyPr/>
        <a:lstStyle/>
        <a:p>
          <a:r>
            <a:rPr lang="tr-TR" sz="2400" dirty="0">
              <a:solidFill>
                <a:schemeClr val="tx1"/>
              </a:solidFill>
              <a:latin typeface="Arial" pitchFamily="34" charset="0"/>
              <a:cs typeface="Arial" pitchFamily="34" charset="0"/>
            </a:rPr>
            <a:t>Ülke çapındaki normlar </a:t>
          </a:r>
          <a:endParaRPr lang="en-US" sz="2400" dirty="0">
            <a:solidFill>
              <a:schemeClr val="tx1"/>
            </a:solidFill>
            <a:latin typeface="Arial" pitchFamily="34" charset="0"/>
            <a:cs typeface="Arial" pitchFamily="34" charset="0"/>
          </a:endParaRPr>
        </a:p>
      </dgm:t>
    </dgm:pt>
    <dgm:pt modelId="{1FB6C689-C826-4CDD-AA7C-320EDFFF81FA}" type="parTrans" cxnId="{18E6D634-1B75-46C3-B0CA-E8454487C6D8}">
      <dgm:prSet/>
      <dgm:spPr/>
      <dgm:t>
        <a:bodyPr/>
        <a:lstStyle/>
        <a:p>
          <a:endParaRPr lang="en-US"/>
        </a:p>
      </dgm:t>
    </dgm:pt>
    <dgm:pt modelId="{78B04243-485D-4E52-9AA4-9B7DF7E73840}" type="sibTrans" cxnId="{18E6D634-1B75-46C3-B0CA-E8454487C6D8}">
      <dgm:prSet/>
      <dgm:spPr/>
      <dgm:t>
        <a:bodyPr/>
        <a:lstStyle/>
        <a:p>
          <a:endParaRPr lang="en-US"/>
        </a:p>
      </dgm:t>
    </dgm:pt>
    <dgm:pt modelId="{3A258141-EB98-4DA1-9C8B-FD13CD799A84}">
      <dgm:prSet custT="1"/>
      <dgm:spPr/>
      <dgm:t>
        <a:bodyPr/>
        <a:lstStyle/>
        <a:p>
          <a:r>
            <a:rPr lang="tr-TR" sz="2400" dirty="0">
              <a:solidFill>
                <a:schemeClr val="tx1"/>
              </a:solidFill>
              <a:latin typeface="Arial" pitchFamily="34" charset="0"/>
              <a:cs typeface="Arial" pitchFamily="34" charset="0"/>
            </a:rPr>
            <a:t>Öğrencinin devam durumu </a:t>
          </a:r>
          <a:endParaRPr lang="en-US" sz="2400" dirty="0">
            <a:solidFill>
              <a:schemeClr val="tx1"/>
            </a:solidFill>
            <a:latin typeface="Arial" pitchFamily="34" charset="0"/>
            <a:cs typeface="Arial" pitchFamily="34" charset="0"/>
          </a:endParaRPr>
        </a:p>
      </dgm:t>
    </dgm:pt>
    <dgm:pt modelId="{F4695005-9661-41F5-8E79-B9C37F426E08}" type="parTrans" cxnId="{38D9EB6C-AE12-4D55-B086-55748C945071}">
      <dgm:prSet/>
      <dgm:spPr/>
      <dgm:t>
        <a:bodyPr/>
        <a:lstStyle/>
        <a:p>
          <a:endParaRPr lang="en-US"/>
        </a:p>
      </dgm:t>
    </dgm:pt>
    <dgm:pt modelId="{24C6715C-A1C3-45AF-A6AF-B4E6DD7F41F7}" type="sibTrans" cxnId="{38D9EB6C-AE12-4D55-B086-55748C945071}">
      <dgm:prSet/>
      <dgm:spPr/>
      <dgm:t>
        <a:bodyPr/>
        <a:lstStyle/>
        <a:p>
          <a:endParaRPr lang="en-US"/>
        </a:p>
      </dgm:t>
    </dgm:pt>
    <dgm:pt modelId="{AF4DD654-DCED-486D-8D5F-C0B07D112CEA}" type="pres">
      <dgm:prSet presAssocID="{23A444F9-FBBB-4254-BD9B-5D08495681CD}" presName="compositeShape" presStyleCnt="0">
        <dgm:presLayoutVars>
          <dgm:chMax val="7"/>
          <dgm:dir/>
          <dgm:resizeHandles val="exact"/>
        </dgm:presLayoutVars>
      </dgm:prSet>
      <dgm:spPr/>
      <dgm:t>
        <a:bodyPr/>
        <a:lstStyle/>
        <a:p>
          <a:endParaRPr lang="tr-TR"/>
        </a:p>
      </dgm:t>
    </dgm:pt>
    <dgm:pt modelId="{4F7B6DED-260A-479A-9A59-D58E2725CF9D}" type="pres">
      <dgm:prSet presAssocID="{23A444F9-FBBB-4254-BD9B-5D08495681CD}" presName="wedge1" presStyleLbl="node1" presStyleIdx="0" presStyleCnt="5" custLinFactNeighborX="824" custLinFactNeighborY="-1099"/>
      <dgm:spPr/>
      <dgm:t>
        <a:bodyPr/>
        <a:lstStyle/>
        <a:p>
          <a:endParaRPr lang="tr-TR"/>
        </a:p>
      </dgm:t>
    </dgm:pt>
    <dgm:pt modelId="{8CE974D7-D0B4-424C-9E9F-31DEBDA7E884}" type="pres">
      <dgm:prSet presAssocID="{23A444F9-FBBB-4254-BD9B-5D08495681CD}" presName="dummy1a" presStyleCnt="0"/>
      <dgm:spPr/>
    </dgm:pt>
    <dgm:pt modelId="{38236CDA-A7E5-4AAC-9B61-EADF1A1A7E0B}" type="pres">
      <dgm:prSet presAssocID="{23A444F9-FBBB-4254-BD9B-5D08495681CD}" presName="dummy1b" presStyleCnt="0"/>
      <dgm:spPr/>
    </dgm:pt>
    <dgm:pt modelId="{F64A80C1-2CA7-45DF-B127-F7F92D3F52E1}" type="pres">
      <dgm:prSet presAssocID="{23A444F9-FBBB-4254-BD9B-5D08495681CD}" presName="wedge1Tx" presStyleLbl="node1" presStyleIdx="0" presStyleCnt="5">
        <dgm:presLayoutVars>
          <dgm:chMax val="0"/>
          <dgm:chPref val="0"/>
          <dgm:bulletEnabled val="1"/>
        </dgm:presLayoutVars>
      </dgm:prSet>
      <dgm:spPr/>
      <dgm:t>
        <a:bodyPr/>
        <a:lstStyle/>
        <a:p>
          <a:endParaRPr lang="tr-TR"/>
        </a:p>
      </dgm:t>
    </dgm:pt>
    <dgm:pt modelId="{D02F935F-0398-4A1C-AAE6-9F89EA8121B8}" type="pres">
      <dgm:prSet presAssocID="{23A444F9-FBBB-4254-BD9B-5D08495681CD}" presName="wedge2" presStyleLbl="node1" presStyleIdx="1" presStyleCnt="5" custLinFactNeighborX="824" custLinFactNeighborY="-1306"/>
      <dgm:spPr/>
      <dgm:t>
        <a:bodyPr/>
        <a:lstStyle/>
        <a:p>
          <a:endParaRPr lang="tr-TR"/>
        </a:p>
      </dgm:t>
    </dgm:pt>
    <dgm:pt modelId="{5ED59754-2B9B-4E44-9533-525BCE19F50B}" type="pres">
      <dgm:prSet presAssocID="{23A444F9-FBBB-4254-BD9B-5D08495681CD}" presName="dummy2a" presStyleCnt="0"/>
      <dgm:spPr/>
    </dgm:pt>
    <dgm:pt modelId="{13BB8033-332B-4487-819B-AD7311BA722C}" type="pres">
      <dgm:prSet presAssocID="{23A444F9-FBBB-4254-BD9B-5D08495681CD}" presName="dummy2b" presStyleCnt="0"/>
      <dgm:spPr/>
    </dgm:pt>
    <dgm:pt modelId="{4F5B4517-E194-4C02-B688-ADEF3C026585}" type="pres">
      <dgm:prSet presAssocID="{23A444F9-FBBB-4254-BD9B-5D08495681CD}" presName="wedge2Tx" presStyleLbl="node1" presStyleIdx="1" presStyleCnt="5">
        <dgm:presLayoutVars>
          <dgm:chMax val="0"/>
          <dgm:chPref val="0"/>
          <dgm:bulletEnabled val="1"/>
        </dgm:presLayoutVars>
      </dgm:prSet>
      <dgm:spPr/>
      <dgm:t>
        <a:bodyPr/>
        <a:lstStyle/>
        <a:p>
          <a:endParaRPr lang="tr-TR"/>
        </a:p>
      </dgm:t>
    </dgm:pt>
    <dgm:pt modelId="{82CB3A92-F15C-4A4F-BEB8-837DF7FD3559}" type="pres">
      <dgm:prSet presAssocID="{23A444F9-FBBB-4254-BD9B-5D08495681CD}" presName="wedge3" presStyleLbl="node1" presStyleIdx="2" presStyleCnt="5"/>
      <dgm:spPr/>
      <dgm:t>
        <a:bodyPr/>
        <a:lstStyle/>
        <a:p>
          <a:endParaRPr lang="tr-TR"/>
        </a:p>
      </dgm:t>
    </dgm:pt>
    <dgm:pt modelId="{3763A6F1-6EFA-4C72-BC22-29EFACB5C322}" type="pres">
      <dgm:prSet presAssocID="{23A444F9-FBBB-4254-BD9B-5D08495681CD}" presName="dummy3a" presStyleCnt="0"/>
      <dgm:spPr/>
    </dgm:pt>
    <dgm:pt modelId="{26CE04A2-F0BE-4BB3-A9B2-CE9763727F0E}" type="pres">
      <dgm:prSet presAssocID="{23A444F9-FBBB-4254-BD9B-5D08495681CD}" presName="dummy3b" presStyleCnt="0"/>
      <dgm:spPr/>
    </dgm:pt>
    <dgm:pt modelId="{E5E56148-285F-485E-9284-717743B25A6D}" type="pres">
      <dgm:prSet presAssocID="{23A444F9-FBBB-4254-BD9B-5D08495681CD}" presName="wedge3Tx" presStyleLbl="node1" presStyleIdx="2" presStyleCnt="5">
        <dgm:presLayoutVars>
          <dgm:chMax val="0"/>
          <dgm:chPref val="0"/>
          <dgm:bulletEnabled val="1"/>
        </dgm:presLayoutVars>
      </dgm:prSet>
      <dgm:spPr/>
      <dgm:t>
        <a:bodyPr/>
        <a:lstStyle/>
        <a:p>
          <a:endParaRPr lang="tr-TR"/>
        </a:p>
      </dgm:t>
    </dgm:pt>
    <dgm:pt modelId="{942A9E90-8DB9-44F9-AF7E-9B857FDCF1C3}" type="pres">
      <dgm:prSet presAssocID="{23A444F9-FBBB-4254-BD9B-5D08495681CD}" presName="wedge4" presStyleLbl="node1" presStyleIdx="3" presStyleCnt="5"/>
      <dgm:spPr/>
      <dgm:t>
        <a:bodyPr/>
        <a:lstStyle/>
        <a:p>
          <a:endParaRPr lang="tr-TR"/>
        </a:p>
      </dgm:t>
    </dgm:pt>
    <dgm:pt modelId="{838333C4-6526-4985-92DA-096842F8CD34}" type="pres">
      <dgm:prSet presAssocID="{23A444F9-FBBB-4254-BD9B-5D08495681CD}" presName="dummy4a" presStyleCnt="0"/>
      <dgm:spPr/>
    </dgm:pt>
    <dgm:pt modelId="{606FDFBB-4C36-4189-A521-EA5354E7671B}" type="pres">
      <dgm:prSet presAssocID="{23A444F9-FBBB-4254-BD9B-5D08495681CD}" presName="dummy4b" presStyleCnt="0"/>
      <dgm:spPr/>
    </dgm:pt>
    <dgm:pt modelId="{3AA3234D-3CFD-4FCB-92F3-DD019FFCFF6B}" type="pres">
      <dgm:prSet presAssocID="{23A444F9-FBBB-4254-BD9B-5D08495681CD}" presName="wedge4Tx" presStyleLbl="node1" presStyleIdx="3" presStyleCnt="5">
        <dgm:presLayoutVars>
          <dgm:chMax val="0"/>
          <dgm:chPref val="0"/>
          <dgm:bulletEnabled val="1"/>
        </dgm:presLayoutVars>
      </dgm:prSet>
      <dgm:spPr/>
      <dgm:t>
        <a:bodyPr/>
        <a:lstStyle/>
        <a:p>
          <a:endParaRPr lang="tr-TR"/>
        </a:p>
      </dgm:t>
    </dgm:pt>
    <dgm:pt modelId="{DA875748-918A-416C-AF61-84705EA835A7}" type="pres">
      <dgm:prSet presAssocID="{23A444F9-FBBB-4254-BD9B-5D08495681CD}" presName="wedge5" presStyleLbl="node1" presStyleIdx="4" presStyleCnt="5"/>
      <dgm:spPr/>
      <dgm:t>
        <a:bodyPr/>
        <a:lstStyle/>
        <a:p>
          <a:endParaRPr lang="tr-TR"/>
        </a:p>
      </dgm:t>
    </dgm:pt>
    <dgm:pt modelId="{27CBFC53-1CB4-4CE9-942D-C9C18F25CF7B}" type="pres">
      <dgm:prSet presAssocID="{23A444F9-FBBB-4254-BD9B-5D08495681CD}" presName="dummy5a" presStyleCnt="0"/>
      <dgm:spPr/>
    </dgm:pt>
    <dgm:pt modelId="{E5BA8DC1-9BB5-46A1-B040-BEC7ED9B8D93}" type="pres">
      <dgm:prSet presAssocID="{23A444F9-FBBB-4254-BD9B-5D08495681CD}" presName="dummy5b" presStyleCnt="0"/>
      <dgm:spPr/>
    </dgm:pt>
    <dgm:pt modelId="{DBE6C230-3856-413C-9942-66425E47002A}" type="pres">
      <dgm:prSet presAssocID="{23A444F9-FBBB-4254-BD9B-5D08495681CD}" presName="wedge5Tx" presStyleLbl="node1" presStyleIdx="4" presStyleCnt="5">
        <dgm:presLayoutVars>
          <dgm:chMax val="0"/>
          <dgm:chPref val="0"/>
          <dgm:bulletEnabled val="1"/>
        </dgm:presLayoutVars>
      </dgm:prSet>
      <dgm:spPr/>
      <dgm:t>
        <a:bodyPr/>
        <a:lstStyle/>
        <a:p>
          <a:endParaRPr lang="tr-TR"/>
        </a:p>
      </dgm:t>
    </dgm:pt>
    <dgm:pt modelId="{640EED40-9110-4D2B-AA13-729593EBE9A0}" type="pres">
      <dgm:prSet presAssocID="{7E779A2D-4C15-428A-B7E0-7241772B40AC}" presName="arrowWedge1" presStyleLbl="fgSibTrans2D1" presStyleIdx="0" presStyleCnt="5"/>
      <dgm:spPr/>
    </dgm:pt>
    <dgm:pt modelId="{CBB64160-6067-4C44-9A51-BB035457DF04}" type="pres">
      <dgm:prSet presAssocID="{A5721685-50FE-4D98-B8E5-D83110E362ED}" presName="arrowWedge2" presStyleLbl="fgSibTrans2D1" presStyleIdx="1" presStyleCnt="5"/>
      <dgm:spPr/>
    </dgm:pt>
    <dgm:pt modelId="{CBDB60C3-A84F-4AB2-8616-BE7490FCB96A}" type="pres">
      <dgm:prSet presAssocID="{67872A4B-AFDD-447A-9E41-EE7B82938A7E}" presName="arrowWedge3" presStyleLbl="fgSibTrans2D1" presStyleIdx="2" presStyleCnt="5"/>
      <dgm:spPr/>
    </dgm:pt>
    <dgm:pt modelId="{E6DDEFC3-47EA-44C2-8C6F-184CDE9EBC8D}" type="pres">
      <dgm:prSet presAssocID="{78B04243-485D-4E52-9AA4-9B7DF7E73840}" presName="arrowWedge4" presStyleLbl="fgSibTrans2D1" presStyleIdx="3" presStyleCnt="5"/>
      <dgm:spPr/>
    </dgm:pt>
    <dgm:pt modelId="{27020324-3079-47AB-B935-D8266C85BEF7}" type="pres">
      <dgm:prSet presAssocID="{24C6715C-A1C3-45AF-A6AF-B4E6DD7F41F7}" presName="arrowWedge5" presStyleLbl="fgSibTrans2D1" presStyleIdx="4" presStyleCnt="5"/>
      <dgm:spPr/>
    </dgm:pt>
  </dgm:ptLst>
  <dgm:cxnLst>
    <dgm:cxn modelId="{B135FA48-65C9-45C2-80F2-C9CBF06CF08D}" type="presOf" srcId="{40C89D05-79FB-4646-A516-D4C03CE18702}" destId="{942A9E90-8DB9-44F9-AF7E-9B857FDCF1C3}" srcOrd="0" destOrd="0" presId="urn:microsoft.com/office/officeart/2005/8/layout/cycle8"/>
    <dgm:cxn modelId="{37071E04-F414-4CBF-AB27-7C22B420C950}" type="presOf" srcId="{40C89D05-79FB-4646-A516-D4C03CE18702}" destId="{3AA3234D-3CFD-4FCB-92F3-DD019FFCFF6B}" srcOrd="1" destOrd="0" presId="urn:microsoft.com/office/officeart/2005/8/layout/cycle8"/>
    <dgm:cxn modelId="{92120550-9654-4159-B199-B50A87F17AB8}" type="presOf" srcId="{D97FCE42-6B4A-4735-9572-C4B364557E17}" destId="{F64A80C1-2CA7-45DF-B127-F7F92D3F52E1}" srcOrd="1" destOrd="0" presId="urn:microsoft.com/office/officeart/2005/8/layout/cycle8"/>
    <dgm:cxn modelId="{BB062C12-61BB-477A-9CE3-A4D9E4932C72}" srcId="{23A444F9-FBBB-4254-BD9B-5D08495681CD}" destId="{41F8D751-2B34-4A02-B79D-175C3B1C6DED}" srcOrd="2" destOrd="0" parTransId="{E9FD0CD9-69AF-44A7-96EB-4413B0F6B60D}" sibTransId="{67872A4B-AFDD-447A-9E41-EE7B82938A7E}"/>
    <dgm:cxn modelId="{18E6D634-1B75-46C3-B0CA-E8454487C6D8}" srcId="{23A444F9-FBBB-4254-BD9B-5D08495681CD}" destId="{40C89D05-79FB-4646-A516-D4C03CE18702}" srcOrd="3" destOrd="0" parTransId="{1FB6C689-C826-4CDD-AA7C-320EDFFF81FA}" sibTransId="{78B04243-485D-4E52-9AA4-9B7DF7E73840}"/>
    <dgm:cxn modelId="{85F1B907-C725-4C1A-A843-220D4AB4B0B9}" type="presOf" srcId="{41F8D751-2B34-4A02-B79D-175C3B1C6DED}" destId="{82CB3A92-F15C-4A4F-BEB8-837DF7FD3559}" srcOrd="0" destOrd="0" presId="urn:microsoft.com/office/officeart/2005/8/layout/cycle8"/>
    <dgm:cxn modelId="{67709D38-6404-41DE-9CDE-0A710D87893B}" srcId="{23A444F9-FBBB-4254-BD9B-5D08495681CD}" destId="{FD6CBA27-BB68-45E4-B279-4B34886C1180}" srcOrd="1" destOrd="0" parTransId="{5528E727-DDB0-4190-8D69-E5D33947FDED}" sibTransId="{A5721685-50FE-4D98-B8E5-D83110E362ED}"/>
    <dgm:cxn modelId="{7AF20AAA-7E66-45B9-BB96-78C8870CDB15}" type="presOf" srcId="{FD6CBA27-BB68-45E4-B279-4B34886C1180}" destId="{D02F935F-0398-4A1C-AAE6-9F89EA8121B8}" srcOrd="0" destOrd="0" presId="urn:microsoft.com/office/officeart/2005/8/layout/cycle8"/>
    <dgm:cxn modelId="{3A7D4A29-1B1F-4DFE-A38A-AEABE59D0423}" type="presOf" srcId="{3A258141-EB98-4DA1-9C8B-FD13CD799A84}" destId="{DA875748-918A-416C-AF61-84705EA835A7}" srcOrd="0" destOrd="0" presId="urn:microsoft.com/office/officeart/2005/8/layout/cycle8"/>
    <dgm:cxn modelId="{38D9EB6C-AE12-4D55-B086-55748C945071}" srcId="{23A444F9-FBBB-4254-BD9B-5D08495681CD}" destId="{3A258141-EB98-4DA1-9C8B-FD13CD799A84}" srcOrd="4" destOrd="0" parTransId="{F4695005-9661-41F5-8E79-B9C37F426E08}" sibTransId="{24C6715C-A1C3-45AF-A6AF-B4E6DD7F41F7}"/>
    <dgm:cxn modelId="{E90C7B0E-D967-45E9-8FA0-128FD55493C6}" srcId="{23A444F9-FBBB-4254-BD9B-5D08495681CD}" destId="{D97FCE42-6B4A-4735-9572-C4B364557E17}" srcOrd="0" destOrd="0" parTransId="{230796E4-D95C-4871-B287-3E94B733285B}" sibTransId="{7E779A2D-4C15-428A-B7E0-7241772B40AC}"/>
    <dgm:cxn modelId="{8ECA901F-7EB5-4970-85F8-A0AFC91CD34F}" type="presOf" srcId="{FD6CBA27-BB68-45E4-B279-4B34886C1180}" destId="{4F5B4517-E194-4C02-B688-ADEF3C026585}" srcOrd="1" destOrd="0" presId="urn:microsoft.com/office/officeart/2005/8/layout/cycle8"/>
    <dgm:cxn modelId="{C19DF2DA-453C-490A-95DB-C71570E7A130}" type="presOf" srcId="{41F8D751-2B34-4A02-B79D-175C3B1C6DED}" destId="{E5E56148-285F-485E-9284-717743B25A6D}" srcOrd="1" destOrd="0" presId="urn:microsoft.com/office/officeart/2005/8/layout/cycle8"/>
    <dgm:cxn modelId="{B0244791-908F-48A1-8C6C-FD3A5339A65C}" type="presOf" srcId="{D97FCE42-6B4A-4735-9572-C4B364557E17}" destId="{4F7B6DED-260A-479A-9A59-D58E2725CF9D}" srcOrd="0" destOrd="0" presId="urn:microsoft.com/office/officeart/2005/8/layout/cycle8"/>
    <dgm:cxn modelId="{7D423334-0C89-4918-91BB-38B47733E055}" type="presOf" srcId="{23A444F9-FBBB-4254-BD9B-5D08495681CD}" destId="{AF4DD654-DCED-486D-8D5F-C0B07D112CEA}" srcOrd="0" destOrd="0" presId="urn:microsoft.com/office/officeart/2005/8/layout/cycle8"/>
    <dgm:cxn modelId="{ECCDF483-32D6-4DC7-A040-5159003307A6}" type="presOf" srcId="{3A258141-EB98-4DA1-9C8B-FD13CD799A84}" destId="{DBE6C230-3856-413C-9942-66425E47002A}" srcOrd="1" destOrd="0" presId="urn:microsoft.com/office/officeart/2005/8/layout/cycle8"/>
    <dgm:cxn modelId="{0E2AC56A-0424-4CE1-8C40-B093DEDF7802}" type="presParOf" srcId="{AF4DD654-DCED-486D-8D5F-C0B07D112CEA}" destId="{4F7B6DED-260A-479A-9A59-D58E2725CF9D}" srcOrd="0" destOrd="0" presId="urn:microsoft.com/office/officeart/2005/8/layout/cycle8"/>
    <dgm:cxn modelId="{8FF8DE2F-02FA-4360-A054-ED2F48CFBFAC}" type="presParOf" srcId="{AF4DD654-DCED-486D-8D5F-C0B07D112CEA}" destId="{8CE974D7-D0B4-424C-9E9F-31DEBDA7E884}" srcOrd="1" destOrd="0" presId="urn:microsoft.com/office/officeart/2005/8/layout/cycle8"/>
    <dgm:cxn modelId="{048D5744-A509-441C-94B8-942C6F990D8A}" type="presParOf" srcId="{AF4DD654-DCED-486D-8D5F-C0B07D112CEA}" destId="{38236CDA-A7E5-4AAC-9B61-EADF1A1A7E0B}" srcOrd="2" destOrd="0" presId="urn:microsoft.com/office/officeart/2005/8/layout/cycle8"/>
    <dgm:cxn modelId="{0AFCE01C-B32E-455E-A5B0-F82C2289F788}" type="presParOf" srcId="{AF4DD654-DCED-486D-8D5F-C0B07D112CEA}" destId="{F64A80C1-2CA7-45DF-B127-F7F92D3F52E1}" srcOrd="3" destOrd="0" presId="urn:microsoft.com/office/officeart/2005/8/layout/cycle8"/>
    <dgm:cxn modelId="{2434B597-4ECE-4EE4-AA90-444D58BB570B}" type="presParOf" srcId="{AF4DD654-DCED-486D-8D5F-C0B07D112CEA}" destId="{D02F935F-0398-4A1C-AAE6-9F89EA8121B8}" srcOrd="4" destOrd="0" presId="urn:microsoft.com/office/officeart/2005/8/layout/cycle8"/>
    <dgm:cxn modelId="{BED19B2D-5872-4B50-9E2A-D9E422A79FB5}" type="presParOf" srcId="{AF4DD654-DCED-486D-8D5F-C0B07D112CEA}" destId="{5ED59754-2B9B-4E44-9533-525BCE19F50B}" srcOrd="5" destOrd="0" presId="urn:microsoft.com/office/officeart/2005/8/layout/cycle8"/>
    <dgm:cxn modelId="{53269E08-1201-48E8-B47C-81A194159C70}" type="presParOf" srcId="{AF4DD654-DCED-486D-8D5F-C0B07D112CEA}" destId="{13BB8033-332B-4487-819B-AD7311BA722C}" srcOrd="6" destOrd="0" presId="urn:microsoft.com/office/officeart/2005/8/layout/cycle8"/>
    <dgm:cxn modelId="{613E9259-8432-49B1-BF5C-0E9D4CDE15A6}" type="presParOf" srcId="{AF4DD654-DCED-486D-8D5F-C0B07D112CEA}" destId="{4F5B4517-E194-4C02-B688-ADEF3C026585}" srcOrd="7" destOrd="0" presId="urn:microsoft.com/office/officeart/2005/8/layout/cycle8"/>
    <dgm:cxn modelId="{E69CA894-A62C-4ED4-9D51-433EA94C9C31}" type="presParOf" srcId="{AF4DD654-DCED-486D-8D5F-C0B07D112CEA}" destId="{82CB3A92-F15C-4A4F-BEB8-837DF7FD3559}" srcOrd="8" destOrd="0" presId="urn:microsoft.com/office/officeart/2005/8/layout/cycle8"/>
    <dgm:cxn modelId="{4B46B9C9-6F7D-4899-844C-AAE81E35075C}" type="presParOf" srcId="{AF4DD654-DCED-486D-8D5F-C0B07D112CEA}" destId="{3763A6F1-6EFA-4C72-BC22-29EFACB5C322}" srcOrd="9" destOrd="0" presId="urn:microsoft.com/office/officeart/2005/8/layout/cycle8"/>
    <dgm:cxn modelId="{34DFB911-0F0C-4E1F-B9D7-7B2888C5A5DA}" type="presParOf" srcId="{AF4DD654-DCED-486D-8D5F-C0B07D112CEA}" destId="{26CE04A2-F0BE-4BB3-A9B2-CE9763727F0E}" srcOrd="10" destOrd="0" presId="urn:microsoft.com/office/officeart/2005/8/layout/cycle8"/>
    <dgm:cxn modelId="{A21E97A8-3861-4581-9125-C3DB0D63BC23}" type="presParOf" srcId="{AF4DD654-DCED-486D-8D5F-C0B07D112CEA}" destId="{E5E56148-285F-485E-9284-717743B25A6D}" srcOrd="11" destOrd="0" presId="urn:microsoft.com/office/officeart/2005/8/layout/cycle8"/>
    <dgm:cxn modelId="{305CED2C-9787-4CBC-8647-2459ADDE63A6}" type="presParOf" srcId="{AF4DD654-DCED-486D-8D5F-C0B07D112CEA}" destId="{942A9E90-8DB9-44F9-AF7E-9B857FDCF1C3}" srcOrd="12" destOrd="0" presId="urn:microsoft.com/office/officeart/2005/8/layout/cycle8"/>
    <dgm:cxn modelId="{EABE795F-6D4C-4F2C-A094-10DC3728B227}" type="presParOf" srcId="{AF4DD654-DCED-486D-8D5F-C0B07D112CEA}" destId="{838333C4-6526-4985-92DA-096842F8CD34}" srcOrd="13" destOrd="0" presId="urn:microsoft.com/office/officeart/2005/8/layout/cycle8"/>
    <dgm:cxn modelId="{9D74E896-8CD9-4748-9953-156EA748D899}" type="presParOf" srcId="{AF4DD654-DCED-486D-8D5F-C0B07D112CEA}" destId="{606FDFBB-4C36-4189-A521-EA5354E7671B}" srcOrd="14" destOrd="0" presId="urn:microsoft.com/office/officeart/2005/8/layout/cycle8"/>
    <dgm:cxn modelId="{4C224ACC-A01B-4AED-98C7-0E760EA1251E}" type="presParOf" srcId="{AF4DD654-DCED-486D-8D5F-C0B07D112CEA}" destId="{3AA3234D-3CFD-4FCB-92F3-DD019FFCFF6B}" srcOrd="15" destOrd="0" presId="urn:microsoft.com/office/officeart/2005/8/layout/cycle8"/>
    <dgm:cxn modelId="{F9431CDA-3DE9-4162-864A-25B56E6011EE}" type="presParOf" srcId="{AF4DD654-DCED-486D-8D5F-C0B07D112CEA}" destId="{DA875748-918A-416C-AF61-84705EA835A7}" srcOrd="16" destOrd="0" presId="urn:microsoft.com/office/officeart/2005/8/layout/cycle8"/>
    <dgm:cxn modelId="{672F1FAC-F82C-4F5B-BDBB-DBC244AC6209}" type="presParOf" srcId="{AF4DD654-DCED-486D-8D5F-C0B07D112CEA}" destId="{27CBFC53-1CB4-4CE9-942D-C9C18F25CF7B}" srcOrd="17" destOrd="0" presId="urn:microsoft.com/office/officeart/2005/8/layout/cycle8"/>
    <dgm:cxn modelId="{A0D6DD62-2318-497F-BBD0-076A3E1BA870}" type="presParOf" srcId="{AF4DD654-DCED-486D-8D5F-C0B07D112CEA}" destId="{E5BA8DC1-9BB5-46A1-B040-BEC7ED9B8D93}" srcOrd="18" destOrd="0" presId="urn:microsoft.com/office/officeart/2005/8/layout/cycle8"/>
    <dgm:cxn modelId="{6BDCAC2A-AF33-414E-A24E-2FC37CBB29C1}" type="presParOf" srcId="{AF4DD654-DCED-486D-8D5F-C0B07D112CEA}" destId="{DBE6C230-3856-413C-9942-66425E47002A}" srcOrd="19" destOrd="0" presId="urn:microsoft.com/office/officeart/2005/8/layout/cycle8"/>
    <dgm:cxn modelId="{04D21DAF-A620-4044-98D7-776DB0B42687}" type="presParOf" srcId="{AF4DD654-DCED-486D-8D5F-C0B07D112CEA}" destId="{640EED40-9110-4D2B-AA13-729593EBE9A0}" srcOrd="20" destOrd="0" presId="urn:microsoft.com/office/officeart/2005/8/layout/cycle8"/>
    <dgm:cxn modelId="{2CBC6D09-73A5-4D01-8F5E-65153BD43677}" type="presParOf" srcId="{AF4DD654-DCED-486D-8D5F-C0B07D112CEA}" destId="{CBB64160-6067-4C44-9A51-BB035457DF04}" srcOrd="21" destOrd="0" presId="urn:microsoft.com/office/officeart/2005/8/layout/cycle8"/>
    <dgm:cxn modelId="{0AB323DF-793C-4F3A-AD8E-FA4E36366CE5}" type="presParOf" srcId="{AF4DD654-DCED-486D-8D5F-C0B07D112CEA}" destId="{CBDB60C3-A84F-4AB2-8616-BE7490FCB96A}" srcOrd="22" destOrd="0" presId="urn:microsoft.com/office/officeart/2005/8/layout/cycle8"/>
    <dgm:cxn modelId="{25A5EC01-EB31-4A8C-941A-38C5A5A9C33C}" type="presParOf" srcId="{AF4DD654-DCED-486D-8D5F-C0B07D112CEA}" destId="{E6DDEFC3-47EA-44C2-8C6F-184CDE9EBC8D}" srcOrd="23" destOrd="0" presId="urn:microsoft.com/office/officeart/2005/8/layout/cycle8"/>
    <dgm:cxn modelId="{E562BC8C-598A-49C7-B1A4-7770DA1D07B3}" type="presParOf" srcId="{AF4DD654-DCED-486D-8D5F-C0B07D112CEA}" destId="{27020324-3079-47AB-B935-D8266C85BEF7}"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149952-5CFE-4B83-8758-14A20EB46437}"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tr-TR"/>
        </a:p>
      </dgm:t>
    </dgm:pt>
    <dgm:pt modelId="{0E970791-0A60-4546-880A-4B0582FA93AF}">
      <dgm:prSet phldrT="[Metin]" custT="1"/>
      <dgm:spPr/>
      <dgm:t>
        <a:bodyPr/>
        <a:lstStyle/>
        <a:p>
          <a:r>
            <a:rPr lang="tr-TR" sz="2800" b="1" dirty="0" smtClean="0">
              <a:solidFill>
                <a:schemeClr val="bg1"/>
              </a:solidFill>
              <a:latin typeface="Calibri" pitchFamily="34" charset="0"/>
              <a:cs typeface="Calibri" pitchFamily="34" charset="0"/>
            </a:rPr>
            <a:t>DEĞERLENDİRME ÇEŞİTLERİ</a:t>
          </a:r>
          <a:endParaRPr lang="tr-TR" sz="2800" dirty="0">
            <a:solidFill>
              <a:schemeClr val="bg1"/>
            </a:solidFill>
          </a:endParaRPr>
        </a:p>
      </dgm:t>
    </dgm:pt>
    <dgm:pt modelId="{E99DD903-94AC-4E16-89DE-E407F477F98D}" type="parTrans" cxnId="{65CF990D-0384-42F2-9B75-365865154B2B}">
      <dgm:prSet/>
      <dgm:spPr/>
      <dgm:t>
        <a:bodyPr/>
        <a:lstStyle/>
        <a:p>
          <a:endParaRPr lang="tr-TR"/>
        </a:p>
      </dgm:t>
    </dgm:pt>
    <dgm:pt modelId="{F0C7A971-8CE7-4737-A6EC-2E58ECC4A2BC}" type="sibTrans" cxnId="{65CF990D-0384-42F2-9B75-365865154B2B}">
      <dgm:prSet/>
      <dgm:spPr/>
      <dgm:t>
        <a:bodyPr/>
        <a:lstStyle/>
        <a:p>
          <a:endParaRPr lang="tr-TR"/>
        </a:p>
      </dgm:t>
    </dgm:pt>
    <dgm:pt modelId="{954A576B-4ABA-47EC-A1C1-B7B6D355261F}">
      <dgm:prSet phldrT="[Metin]"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tr-TR" sz="2800" b="1" dirty="0" smtClean="0">
              <a:solidFill>
                <a:schemeClr val="bg1"/>
              </a:solidFill>
              <a:latin typeface="Calibri" pitchFamily="34" charset="0"/>
              <a:cs typeface="Calibri" pitchFamily="34" charset="0"/>
            </a:rPr>
            <a:t>1. Amacına göre </a:t>
          </a:r>
          <a:endParaRPr lang="tr-TR" sz="2800" b="1" dirty="0" smtClean="0">
            <a:solidFill>
              <a:schemeClr val="bg1"/>
            </a:solidFill>
          </a:endParaRPr>
        </a:p>
      </dgm:t>
    </dgm:pt>
    <dgm:pt modelId="{092902ED-E375-488C-BF4F-368EB89090FA}" type="parTrans" cxnId="{797A5276-B017-4F7C-913D-F80DC3928B18}">
      <dgm:prSet/>
      <dgm:spPr/>
      <dgm:t>
        <a:bodyPr/>
        <a:lstStyle/>
        <a:p>
          <a:endParaRPr lang="tr-TR"/>
        </a:p>
      </dgm:t>
    </dgm:pt>
    <dgm:pt modelId="{43419C8D-25AE-4C83-9BB7-B8772C2AB0EB}" type="sibTrans" cxnId="{797A5276-B017-4F7C-913D-F80DC3928B18}">
      <dgm:prSet/>
      <dgm:spPr/>
      <dgm:t>
        <a:bodyPr/>
        <a:lstStyle/>
        <a:p>
          <a:endParaRPr lang="tr-TR"/>
        </a:p>
      </dgm:t>
    </dgm:pt>
    <dgm:pt modelId="{6EFF1CE8-6B20-469F-8680-2A2CAB50A382}">
      <dgm:prSet custT="1"/>
      <dgm:spPr/>
      <dgm:t>
        <a:bodyPr/>
        <a:lstStyle/>
        <a:p>
          <a:pPr algn="l"/>
          <a:r>
            <a:rPr lang="tr-TR" sz="2800" b="1" dirty="0" smtClean="0">
              <a:solidFill>
                <a:schemeClr val="bg1"/>
              </a:solidFill>
              <a:latin typeface="Calibri" pitchFamily="34" charset="0"/>
              <a:cs typeface="Calibri" pitchFamily="34" charset="0"/>
            </a:rPr>
            <a:t>2. Ölçüte göre  </a:t>
          </a:r>
          <a:endParaRPr lang="tr-TR" sz="2800" b="1" dirty="0">
            <a:solidFill>
              <a:schemeClr val="bg1"/>
            </a:solidFill>
          </a:endParaRPr>
        </a:p>
      </dgm:t>
    </dgm:pt>
    <dgm:pt modelId="{B579605B-D99A-4A5B-A89D-98E62B1F8128}" type="parTrans" cxnId="{32500B67-80F6-4464-8E0C-C3AFB6259BB7}">
      <dgm:prSet/>
      <dgm:spPr/>
      <dgm:t>
        <a:bodyPr/>
        <a:lstStyle/>
        <a:p>
          <a:endParaRPr lang="tr-TR"/>
        </a:p>
      </dgm:t>
    </dgm:pt>
    <dgm:pt modelId="{FE281F9C-37B8-44BD-8EA6-358FCC4B587B}" type="sibTrans" cxnId="{32500B67-80F6-4464-8E0C-C3AFB6259BB7}">
      <dgm:prSet/>
      <dgm:spPr/>
      <dgm:t>
        <a:bodyPr/>
        <a:lstStyle/>
        <a:p>
          <a:endParaRPr lang="tr-TR"/>
        </a:p>
      </dgm:t>
    </dgm:pt>
    <dgm:pt modelId="{F62E8575-0F9E-40F3-8258-068307036F58}" type="pres">
      <dgm:prSet presAssocID="{D5149952-5CFE-4B83-8758-14A20EB46437}" presName="Name0" presStyleCnt="0">
        <dgm:presLayoutVars>
          <dgm:chPref val="1"/>
          <dgm:dir/>
          <dgm:animOne val="branch"/>
          <dgm:animLvl val="lvl"/>
          <dgm:resizeHandles val="exact"/>
        </dgm:presLayoutVars>
      </dgm:prSet>
      <dgm:spPr/>
      <dgm:t>
        <a:bodyPr/>
        <a:lstStyle/>
        <a:p>
          <a:endParaRPr lang="tr-TR"/>
        </a:p>
      </dgm:t>
    </dgm:pt>
    <dgm:pt modelId="{6479F208-1AE8-4F75-BDC3-C724920D02E3}" type="pres">
      <dgm:prSet presAssocID="{0E970791-0A60-4546-880A-4B0582FA93AF}" presName="root1" presStyleCnt="0"/>
      <dgm:spPr/>
    </dgm:pt>
    <dgm:pt modelId="{1D121B78-469F-440C-9440-EC19C81E4F81}" type="pres">
      <dgm:prSet presAssocID="{0E970791-0A60-4546-880A-4B0582FA93AF}" presName="LevelOneTextNode" presStyleLbl="node0" presStyleIdx="0" presStyleCnt="1">
        <dgm:presLayoutVars>
          <dgm:chPref val="3"/>
        </dgm:presLayoutVars>
      </dgm:prSet>
      <dgm:spPr/>
      <dgm:t>
        <a:bodyPr/>
        <a:lstStyle/>
        <a:p>
          <a:endParaRPr lang="tr-TR"/>
        </a:p>
      </dgm:t>
    </dgm:pt>
    <dgm:pt modelId="{3F4CA248-20EA-4740-808C-F353EDE583AB}" type="pres">
      <dgm:prSet presAssocID="{0E970791-0A60-4546-880A-4B0582FA93AF}" presName="level2hierChild" presStyleCnt="0"/>
      <dgm:spPr/>
    </dgm:pt>
    <dgm:pt modelId="{76CA924F-2CA7-43EB-AAC2-8827D461A115}" type="pres">
      <dgm:prSet presAssocID="{092902ED-E375-488C-BF4F-368EB89090FA}" presName="conn2-1" presStyleLbl="parChTrans1D2" presStyleIdx="0" presStyleCnt="2"/>
      <dgm:spPr/>
      <dgm:t>
        <a:bodyPr/>
        <a:lstStyle/>
        <a:p>
          <a:endParaRPr lang="tr-TR"/>
        </a:p>
      </dgm:t>
    </dgm:pt>
    <dgm:pt modelId="{5D3DCAD6-45D8-4F65-B0A9-84B8A8B3194C}" type="pres">
      <dgm:prSet presAssocID="{092902ED-E375-488C-BF4F-368EB89090FA}" presName="connTx" presStyleLbl="parChTrans1D2" presStyleIdx="0" presStyleCnt="2"/>
      <dgm:spPr/>
      <dgm:t>
        <a:bodyPr/>
        <a:lstStyle/>
        <a:p>
          <a:endParaRPr lang="tr-TR"/>
        </a:p>
      </dgm:t>
    </dgm:pt>
    <dgm:pt modelId="{4A85507D-54E5-486C-B4C2-517DCF024017}" type="pres">
      <dgm:prSet presAssocID="{954A576B-4ABA-47EC-A1C1-B7B6D355261F}" presName="root2" presStyleCnt="0"/>
      <dgm:spPr/>
    </dgm:pt>
    <dgm:pt modelId="{EEE5DEA3-58A4-462F-B98F-A934685F14B7}" type="pres">
      <dgm:prSet presAssocID="{954A576B-4ABA-47EC-A1C1-B7B6D355261F}" presName="LevelTwoTextNode" presStyleLbl="node2" presStyleIdx="0" presStyleCnt="2" custScaleX="86884">
        <dgm:presLayoutVars>
          <dgm:chPref val="3"/>
        </dgm:presLayoutVars>
      </dgm:prSet>
      <dgm:spPr/>
      <dgm:t>
        <a:bodyPr/>
        <a:lstStyle/>
        <a:p>
          <a:endParaRPr lang="tr-TR"/>
        </a:p>
      </dgm:t>
    </dgm:pt>
    <dgm:pt modelId="{B4D7BEEF-CCDE-4E5A-A0F9-5F34DEE3F070}" type="pres">
      <dgm:prSet presAssocID="{954A576B-4ABA-47EC-A1C1-B7B6D355261F}" presName="level3hierChild" presStyleCnt="0"/>
      <dgm:spPr/>
    </dgm:pt>
    <dgm:pt modelId="{4A77777B-EBFF-4462-8B6F-A95F3B3B2785}" type="pres">
      <dgm:prSet presAssocID="{B579605B-D99A-4A5B-A89D-98E62B1F8128}" presName="conn2-1" presStyleLbl="parChTrans1D2" presStyleIdx="1" presStyleCnt="2"/>
      <dgm:spPr/>
      <dgm:t>
        <a:bodyPr/>
        <a:lstStyle/>
        <a:p>
          <a:endParaRPr lang="tr-TR"/>
        </a:p>
      </dgm:t>
    </dgm:pt>
    <dgm:pt modelId="{1E61728D-6A29-4FF2-9DB4-1A5CCDDEB790}" type="pres">
      <dgm:prSet presAssocID="{B579605B-D99A-4A5B-A89D-98E62B1F8128}" presName="connTx" presStyleLbl="parChTrans1D2" presStyleIdx="1" presStyleCnt="2"/>
      <dgm:spPr/>
      <dgm:t>
        <a:bodyPr/>
        <a:lstStyle/>
        <a:p>
          <a:endParaRPr lang="tr-TR"/>
        </a:p>
      </dgm:t>
    </dgm:pt>
    <dgm:pt modelId="{4C448CAB-A818-4487-9A17-77CA738FEC26}" type="pres">
      <dgm:prSet presAssocID="{6EFF1CE8-6B20-469F-8680-2A2CAB50A382}" presName="root2" presStyleCnt="0"/>
      <dgm:spPr/>
    </dgm:pt>
    <dgm:pt modelId="{641B0B50-665B-4E2B-BC14-3C5B9089F580}" type="pres">
      <dgm:prSet presAssocID="{6EFF1CE8-6B20-469F-8680-2A2CAB50A382}" presName="LevelTwoTextNode" presStyleLbl="node2" presStyleIdx="1" presStyleCnt="2" custScaleX="87761">
        <dgm:presLayoutVars>
          <dgm:chPref val="3"/>
        </dgm:presLayoutVars>
      </dgm:prSet>
      <dgm:spPr/>
      <dgm:t>
        <a:bodyPr/>
        <a:lstStyle/>
        <a:p>
          <a:endParaRPr lang="tr-TR"/>
        </a:p>
      </dgm:t>
    </dgm:pt>
    <dgm:pt modelId="{D8A1DBCE-F47A-4B54-ADA1-A5B7DD973B26}" type="pres">
      <dgm:prSet presAssocID="{6EFF1CE8-6B20-469F-8680-2A2CAB50A382}" presName="level3hierChild" presStyleCnt="0"/>
      <dgm:spPr/>
    </dgm:pt>
  </dgm:ptLst>
  <dgm:cxnLst>
    <dgm:cxn modelId="{32500B67-80F6-4464-8E0C-C3AFB6259BB7}" srcId="{0E970791-0A60-4546-880A-4B0582FA93AF}" destId="{6EFF1CE8-6B20-469F-8680-2A2CAB50A382}" srcOrd="1" destOrd="0" parTransId="{B579605B-D99A-4A5B-A89D-98E62B1F8128}" sibTransId="{FE281F9C-37B8-44BD-8EA6-358FCC4B587B}"/>
    <dgm:cxn modelId="{85A68242-66FC-42F8-99CF-FBC1212727E8}" type="presOf" srcId="{6EFF1CE8-6B20-469F-8680-2A2CAB50A382}" destId="{641B0B50-665B-4E2B-BC14-3C5B9089F580}" srcOrd="0" destOrd="0" presId="urn:microsoft.com/office/officeart/2008/layout/HorizontalMultiLevelHierarchy"/>
    <dgm:cxn modelId="{65CF990D-0384-42F2-9B75-365865154B2B}" srcId="{D5149952-5CFE-4B83-8758-14A20EB46437}" destId="{0E970791-0A60-4546-880A-4B0582FA93AF}" srcOrd="0" destOrd="0" parTransId="{E99DD903-94AC-4E16-89DE-E407F477F98D}" sibTransId="{F0C7A971-8CE7-4737-A6EC-2E58ECC4A2BC}"/>
    <dgm:cxn modelId="{1DB92212-EA35-481E-990A-D95EFF397CB0}" type="presOf" srcId="{092902ED-E375-488C-BF4F-368EB89090FA}" destId="{5D3DCAD6-45D8-4F65-B0A9-84B8A8B3194C}" srcOrd="1" destOrd="0" presId="urn:microsoft.com/office/officeart/2008/layout/HorizontalMultiLevelHierarchy"/>
    <dgm:cxn modelId="{797A5276-B017-4F7C-913D-F80DC3928B18}" srcId="{0E970791-0A60-4546-880A-4B0582FA93AF}" destId="{954A576B-4ABA-47EC-A1C1-B7B6D355261F}" srcOrd="0" destOrd="0" parTransId="{092902ED-E375-488C-BF4F-368EB89090FA}" sibTransId="{43419C8D-25AE-4C83-9BB7-B8772C2AB0EB}"/>
    <dgm:cxn modelId="{B021D7C0-5C9C-4A52-8D0E-8BA7FC625750}" type="presOf" srcId="{954A576B-4ABA-47EC-A1C1-B7B6D355261F}" destId="{EEE5DEA3-58A4-462F-B98F-A934685F14B7}" srcOrd="0" destOrd="0" presId="urn:microsoft.com/office/officeart/2008/layout/HorizontalMultiLevelHierarchy"/>
    <dgm:cxn modelId="{92B69F68-DB27-40F3-A32D-6E37251A74DC}" type="presOf" srcId="{B579605B-D99A-4A5B-A89D-98E62B1F8128}" destId="{4A77777B-EBFF-4462-8B6F-A95F3B3B2785}" srcOrd="0" destOrd="0" presId="urn:microsoft.com/office/officeart/2008/layout/HorizontalMultiLevelHierarchy"/>
    <dgm:cxn modelId="{DBECF5D9-BBE7-4F45-9743-B4C863E32817}" type="presOf" srcId="{D5149952-5CFE-4B83-8758-14A20EB46437}" destId="{F62E8575-0F9E-40F3-8258-068307036F58}" srcOrd="0" destOrd="0" presId="urn:microsoft.com/office/officeart/2008/layout/HorizontalMultiLevelHierarchy"/>
    <dgm:cxn modelId="{DC764D3F-DC80-4985-ACB9-EC6A1E9EDEB4}" type="presOf" srcId="{092902ED-E375-488C-BF4F-368EB89090FA}" destId="{76CA924F-2CA7-43EB-AAC2-8827D461A115}" srcOrd="0" destOrd="0" presId="urn:microsoft.com/office/officeart/2008/layout/HorizontalMultiLevelHierarchy"/>
    <dgm:cxn modelId="{A181FF78-BCA7-4079-AACF-4C1E8F378339}" type="presOf" srcId="{B579605B-D99A-4A5B-A89D-98E62B1F8128}" destId="{1E61728D-6A29-4FF2-9DB4-1A5CCDDEB790}" srcOrd="1" destOrd="0" presId="urn:microsoft.com/office/officeart/2008/layout/HorizontalMultiLevelHierarchy"/>
    <dgm:cxn modelId="{F4A67C49-8001-41E3-B0FA-A3DC4795C414}" type="presOf" srcId="{0E970791-0A60-4546-880A-4B0582FA93AF}" destId="{1D121B78-469F-440C-9440-EC19C81E4F81}" srcOrd="0" destOrd="0" presId="urn:microsoft.com/office/officeart/2008/layout/HorizontalMultiLevelHierarchy"/>
    <dgm:cxn modelId="{95E9B45C-C345-413D-93CE-ECFB6CFF877D}" type="presParOf" srcId="{F62E8575-0F9E-40F3-8258-068307036F58}" destId="{6479F208-1AE8-4F75-BDC3-C724920D02E3}" srcOrd="0" destOrd="0" presId="urn:microsoft.com/office/officeart/2008/layout/HorizontalMultiLevelHierarchy"/>
    <dgm:cxn modelId="{7874B3E0-25F5-4037-B44E-BD7453C5D453}" type="presParOf" srcId="{6479F208-1AE8-4F75-BDC3-C724920D02E3}" destId="{1D121B78-469F-440C-9440-EC19C81E4F81}" srcOrd="0" destOrd="0" presId="urn:microsoft.com/office/officeart/2008/layout/HorizontalMultiLevelHierarchy"/>
    <dgm:cxn modelId="{965F28BF-BB5E-4666-802F-8756C56696D4}" type="presParOf" srcId="{6479F208-1AE8-4F75-BDC3-C724920D02E3}" destId="{3F4CA248-20EA-4740-808C-F353EDE583AB}" srcOrd="1" destOrd="0" presId="urn:microsoft.com/office/officeart/2008/layout/HorizontalMultiLevelHierarchy"/>
    <dgm:cxn modelId="{62851152-1115-4FE3-BA7C-31DF8C2F54EC}" type="presParOf" srcId="{3F4CA248-20EA-4740-808C-F353EDE583AB}" destId="{76CA924F-2CA7-43EB-AAC2-8827D461A115}" srcOrd="0" destOrd="0" presId="urn:microsoft.com/office/officeart/2008/layout/HorizontalMultiLevelHierarchy"/>
    <dgm:cxn modelId="{AC5A3844-1E21-44E2-9F1D-1BED7A21F15D}" type="presParOf" srcId="{76CA924F-2CA7-43EB-AAC2-8827D461A115}" destId="{5D3DCAD6-45D8-4F65-B0A9-84B8A8B3194C}" srcOrd="0" destOrd="0" presId="urn:microsoft.com/office/officeart/2008/layout/HorizontalMultiLevelHierarchy"/>
    <dgm:cxn modelId="{28A50267-5ADF-4437-9770-F165867D0921}" type="presParOf" srcId="{3F4CA248-20EA-4740-808C-F353EDE583AB}" destId="{4A85507D-54E5-486C-B4C2-517DCF024017}" srcOrd="1" destOrd="0" presId="urn:microsoft.com/office/officeart/2008/layout/HorizontalMultiLevelHierarchy"/>
    <dgm:cxn modelId="{97B146EA-87E6-438A-86ED-F031859BA9BA}" type="presParOf" srcId="{4A85507D-54E5-486C-B4C2-517DCF024017}" destId="{EEE5DEA3-58A4-462F-B98F-A934685F14B7}" srcOrd="0" destOrd="0" presId="urn:microsoft.com/office/officeart/2008/layout/HorizontalMultiLevelHierarchy"/>
    <dgm:cxn modelId="{0B827DDC-CEFD-4717-A59A-E16B71F33AF6}" type="presParOf" srcId="{4A85507D-54E5-486C-B4C2-517DCF024017}" destId="{B4D7BEEF-CCDE-4E5A-A0F9-5F34DEE3F070}" srcOrd="1" destOrd="0" presId="urn:microsoft.com/office/officeart/2008/layout/HorizontalMultiLevelHierarchy"/>
    <dgm:cxn modelId="{9DC6530A-2ED6-4362-9822-79B85B882DAA}" type="presParOf" srcId="{3F4CA248-20EA-4740-808C-F353EDE583AB}" destId="{4A77777B-EBFF-4462-8B6F-A95F3B3B2785}" srcOrd="2" destOrd="0" presId="urn:microsoft.com/office/officeart/2008/layout/HorizontalMultiLevelHierarchy"/>
    <dgm:cxn modelId="{E1B1646A-8725-411A-A972-1D8BE3BCE26C}" type="presParOf" srcId="{4A77777B-EBFF-4462-8B6F-A95F3B3B2785}" destId="{1E61728D-6A29-4FF2-9DB4-1A5CCDDEB790}" srcOrd="0" destOrd="0" presId="urn:microsoft.com/office/officeart/2008/layout/HorizontalMultiLevelHierarchy"/>
    <dgm:cxn modelId="{BE80A315-4243-442A-BF50-7A432072B4AA}" type="presParOf" srcId="{3F4CA248-20EA-4740-808C-F353EDE583AB}" destId="{4C448CAB-A818-4487-9A17-77CA738FEC26}" srcOrd="3" destOrd="0" presId="urn:microsoft.com/office/officeart/2008/layout/HorizontalMultiLevelHierarchy"/>
    <dgm:cxn modelId="{F57AE615-4AA9-4B9C-B35C-0B9ACF79C779}" type="presParOf" srcId="{4C448CAB-A818-4487-9A17-77CA738FEC26}" destId="{641B0B50-665B-4E2B-BC14-3C5B9089F580}" srcOrd="0" destOrd="0" presId="urn:microsoft.com/office/officeart/2008/layout/HorizontalMultiLevelHierarchy"/>
    <dgm:cxn modelId="{225B5D5A-0FB9-4C7A-B64F-BC353D8411CF}" type="presParOf" srcId="{4C448CAB-A818-4487-9A17-77CA738FEC26}" destId="{D8A1DBCE-F47A-4B54-ADA1-A5B7DD973B26}"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437BB-A55C-4E2B-A0AF-8BE3D4F84490}">
      <dsp:nvSpPr>
        <dsp:cNvPr id="0" name=""/>
        <dsp:cNvSpPr/>
      </dsp:nvSpPr>
      <dsp:spPr>
        <a:xfrm>
          <a:off x="3143081" y="2244213"/>
          <a:ext cx="559437" cy="1066001"/>
        </a:xfrm>
        <a:custGeom>
          <a:avLst/>
          <a:gdLst/>
          <a:ahLst/>
          <a:cxnLst/>
          <a:rect l="0" t="0" r="0" b="0"/>
          <a:pathLst>
            <a:path>
              <a:moveTo>
                <a:pt x="0" y="0"/>
              </a:moveTo>
              <a:lnTo>
                <a:pt x="279718" y="0"/>
              </a:lnTo>
              <a:lnTo>
                <a:pt x="279718" y="1066001"/>
              </a:lnTo>
              <a:lnTo>
                <a:pt x="559437" y="1066001"/>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392703" y="2747116"/>
        <a:ext cx="60194" cy="60194"/>
      </dsp:txXfrm>
    </dsp:sp>
    <dsp:sp modelId="{5B4091A4-F335-4D18-8CF5-5271F37FEA99}">
      <dsp:nvSpPr>
        <dsp:cNvPr id="0" name=""/>
        <dsp:cNvSpPr/>
      </dsp:nvSpPr>
      <dsp:spPr>
        <a:xfrm>
          <a:off x="3143081" y="2198493"/>
          <a:ext cx="559437" cy="91440"/>
        </a:xfrm>
        <a:custGeom>
          <a:avLst/>
          <a:gdLst/>
          <a:ahLst/>
          <a:cxnLst/>
          <a:rect l="0" t="0" r="0" b="0"/>
          <a:pathLst>
            <a:path>
              <a:moveTo>
                <a:pt x="0" y="45720"/>
              </a:moveTo>
              <a:lnTo>
                <a:pt x="559437"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408814" y="2230227"/>
        <a:ext cx="27971" cy="27971"/>
      </dsp:txXfrm>
    </dsp:sp>
    <dsp:sp modelId="{3513A7F2-78EC-49A2-A9B3-1EF8E2305C2C}">
      <dsp:nvSpPr>
        <dsp:cNvPr id="0" name=""/>
        <dsp:cNvSpPr/>
      </dsp:nvSpPr>
      <dsp:spPr>
        <a:xfrm>
          <a:off x="3143081" y="1178211"/>
          <a:ext cx="559437" cy="1066001"/>
        </a:xfrm>
        <a:custGeom>
          <a:avLst/>
          <a:gdLst/>
          <a:ahLst/>
          <a:cxnLst/>
          <a:rect l="0" t="0" r="0" b="0"/>
          <a:pathLst>
            <a:path>
              <a:moveTo>
                <a:pt x="0" y="1066001"/>
              </a:moveTo>
              <a:lnTo>
                <a:pt x="279718" y="1066001"/>
              </a:lnTo>
              <a:lnTo>
                <a:pt x="279718" y="0"/>
              </a:lnTo>
              <a:lnTo>
                <a:pt x="559437"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392703" y="1681115"/>
        <a:ext cx="60194" cy="60194"/>
      </dsp:txXfrm>
    </dsp:sp>
    <dsp:sp modelId="{978612EC-905E-4DFC-B2E4-1BF5B7DC7740}">
      <dsp:nvSpPr>
        <dsp:cNvPr id="0" name=""/>
        <dsp:cNvSpPr/>
      </dsp:nvSpPr>
      <dsp:spPr>
        <a:xfrm rot="16200000">
          <a:off x="472468" y="1817812"/>
          <a:ext cx="4488426" cy="8528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r>
            <a:rPr lang="tr-TR" sz="3700" kern="1200" dirty="0" smtClean="0"/>
            <a:t>Ölçülen Davranışlar</a:t>
          </a:r>
          <a:endParaRPr lang="tr-TR" sz="3700" kern="1200" dirty="0"/>
        </a:p>
      </dsp:txBody>
      <dsp:txXfrm>
        <a:off x="472468" y="1817812"/>
        <a:ext cx="4488426" cy="852800"/>
      </dsp:txXfrm>
    </dsp:sp>
    <dsp:sp modelId="{34958745-BD08-438D-B453-91AB3A38219C}">
      <dsp:nvSpPr>
        <dsp:cNvPr id="0" name=""/>
        <dsp:cNvSpPr/>
      </dsp:nvSpPr>
      <dsp:spPr>
        <a:xfrm>
          <a:off x="3702519" y="751811"/>
          <a:ext cx="2797187" cy="8528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tr-TR" sz="1900" b="1" kern="1200" dirty="0" smtClean="0"/>
            <a:t>Bilişsel Davranışların Ölçülmesi</a:t>
          </a:r>
          <a:endParaRPr lang="tr-TR" sz="1900" b="1" kern="1200" dirty="0"/>
        </a:p>
      </dsp:txBody>
      <dsp:txXfrm>
        <a:off x="3702519" y="751811"/>
        <a:ext cx="2797187" cy="852800"/>
      </dsp:txXfrm>
    </dsp:sp>
    <dsp:sp modelId="{E88B88A5-D518-4FF2-8EB6-30E80EC78373}">
      <dsp:nvSpPr>
        <dsp:cNvPr id="0" name=""/>
        <dsp:cNvSpPr/>
      </dsp:nvSpPr>
      <dsp:spPr>
        <a:xfrm>
          <a:off x="3702519" y="1817812"/>
          <a:ext cx="2797187" cy="8528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tr-TR" sz="1900" b="1" kern="1200" dirty="0" smtClean="0"/>
            <a:t>Duyuşsal Davranışların Ölçülmesi</a:t>
          </a:r>
          <a:endParaRPr lang="tr-TR" sz="1900" b="1" kern="1200" dirty="0"/>
        </a:p>
      </dsp:txBody>
      <dsp:txXfrm>
        <a:off x="3702519" y="1817812"/>
        <a:ext cx="2797187" cy="852800"/>
      </dsp:txXfrm>
    </dsp:sp>
    <dsp:sp modelId="{BAC811C4-4FDC-4BFB-8829-FB3E64EFA7A6}">
      <dsp:nvSpPr>
        <dsp:cNvPr id="0" name=""/>
        <dsp:cNvSpPr/>
      </dsp:nvSpPr>
      <dsp:spPr>
        <a:xfrm>
          <a:off x="3702519" y="2883813"/>
          <a:ext cx="2797187" cy="8528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tr-TR" sz="1900" b="1" kern="1200" dirty="0" err="1" smtClean="0"/>
            <a:t>Psikomotor</a:t>
          </a:r>
          <a:r>
            <a:rPr lang="tr-TR" sz="1900" b="1" kern="1200" dirty="0" smtClean="0"/>
            <a:t> Davranışların Ölçülmesi</a:t>
          </a:r>
          <a:endParaRPr lang="tr-TR" sz="1900" b="1" kern="1200" dirty="0"/>
        </a:p>
      </dsp:txBody>
      <dsp:txXfrm>
        <a:off x="3702519" y="2883813"/>
        <a:ext cx="2797187" cy="852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85AB0-3BCE-4ADB-AEB5-74F61CBACC2E}">
      <dsp:nvSpPr>
        <dsp:cNvPr id="0" name=""/>
        <dsp:cNvSpPr/>
      </dsp:nvSpPr>
      <dsp:spPr>
        <a:xfrm>
          <a:off x="4575343" y="1278788"/>
          <a:ext cx="1516640" cy="985816"/>
        </a:xfrm>
        <a:prstGeom prst="roundRect">
          <a:avLst/>
        </a:prstGeom>
        <a:solidFill>
          <a:schemeClr val="accent1">
            <a:hueOff val="0"/>
            <a:satOff val="0"/>
            <a:lumOff val="0"/>
            <a:alphaOff val="0"/>
          </a:schemeClr>
        </a:solidFill>
        <a:ln w="1587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tr-TR" sz="2800" kern="1200" dirty="0">
              <a:solidFill>
                <a:schemeClr val="tx1"/>
              </a:solidFill>
              <a:latin typeface="Bahnschrift SemiBold" panose="020B0502040204020203" pitchFamily="34" charset="0"/>
            </a:rPr>
            <a:t>Süreç</a:t>
          </a:r>
        </a:p>
      </dsp:txBody>
      <dsp:txXfrm>
        <a:off x="4623467" y="1326912"/>
        <a:ext cx="1420392" cy="889568"/>
      </dsp:txXfrm>
    </dsp:sp>
    <dsp:sp modelId="{C8B95DAA-B6DF-410D-800C-4DC5A4FEBA24}">
      <dsp:nvSpPr>
        <dsp:cNvPr id="0" name=""/>
        <dsp:cNvSpPr/>
      </dsp:nvSpPr>
      <dsp:spPr>
        <a:xfrm>
          <a:off x="5057183" y="1666822"/>
          <a:ext cx="3258177" cy="3258177"/>
        </a:xfrm>
        <a:custGeom>
          <a:avLst/>
          <a:gdLst/>
          <a:ahLst/>
          <a:cxnLst/>
          <a:rect l="0" t="0" r="0" b="0"/>
          <a:pathLst>
            <a:path>
              <a:moveTo>
                <a:pt x="1267418" y="40654"/>
              </a:moveTo>
              <a:arcTo wR="1629088" hR="1629088" stAng="15430380" swAng="160625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D316717-E3B4-49FD-A873-32A8B7BED525}">
      <dsp:nvSpPr>
        <dsp:cNvPr id="0" name=""/>
        <dsp:cNvSpPr/>
      </dsp:nvSpPr>
      <dsp:spPr>
        <a:xfrm>
          <a:off x="7310015" y="1305444"/>
          <a:ext cx="1516640" cy="985816"/>
        </a:xfrm>
        <a:prstGeom prst="roundRect">
          <a:avLst/>
        </a:prstGeom>
        <a:solidFill>
          <a:schemeClr val="accent1">
            <a:hueOff val="0"/>
            <a:satOff val="0"/>
            <a:lumOff val="0"/>
            <a:alphaOff val="0"/>
          </a:schemeClr>
        </a:solidFill>
        <a:ln w="1587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tr-TR" sz="2800" kern="1200" dirty="0">
              <a:solidFill>
                <a:schemeClr val="tx1"/>
              </a:solidFill>
              <a:latin typeface="Bahnschrift SemiBold" panose="020B0502040204020203" pitchFamily="34" charset="0"/>
            </a:rPr>
            <a:t>Çıktı</a:t>
          </a:r>
        </a:p>
      </dsp:txBody>
      <dsp:txXfrm>
        <a:off x="7358139" y="1353568"/>
        <a:ext cx="1420392" cy="889568"/>
      </dsp:txXfrm>
    </dsp:sp>
    <dsp:sp modelId="{A38FDAD8-290C-487A-A47E-5CD70722E9BE}">
      <dsp:nvSpPr>
        <dsp:cNvPr id="0" name=""/>
        <dsp:cNvSpPr/>
      </dsp:nvSpPr>
      <dsp:spPr>
        <a:xfrm>
          <a:off x="4257772" y="8333"/>
          <a:ext cx="3258177" cy="3258177"/>
        </a:xfrm>
        <a:custGeom>
          <a:avLst/>
          <a:gdLst/>
          <a:ahLst/>
          <a:cxnLst/>
          <a:rect l="0" t="0" r="0" b="0"/>
          <a:pathLst>
            <a:path>
              <a:moveTo>
                <a:pt x="2957201" y="2572513"/>
              </a:moveTo>
              <a:arcTo wR="1629088" hR="1629088" stAng="2123285" swAng="228552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AD18E8B-7398-4BFF-B7FD-B0488AAEFB87}">
      <dsp:nvSpPr>
        <dsp:cNvPr id="0" name=""/>
        <dsp:cNvSpPr/>
      </dsp:nvSpPr>
      <dsp:spPr>
        <a:xfrm>
          <a:off x="3343466" y="3260810"/>
          <a:ext cx="3980407" cy="985816"/>
        </a:xfrm>
        <a:prstGeom prst="roundRect">
          <a:avLst/>
        </a:prstGeom>
        <a:solidFill>
          <a:schemeClr val="accent1">
            <a:hueOff val="0"/>
            <a:satOff val="0"/>
            <a:lumOff val="0"/>
            <a:alphaOff val="0"/>
          </a:schemeClr>
        </a:solidFill>
        <a:ln w="1587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tr-TR" sz="2800" kern="1200" dirty="0">
              <a:solidFill>
                <a:schemeClr val="tx1"/>
              </a:solidFill>
              <a:latin typeface="Bahnschrift SemiBold" panose="020B0502040204020203" pitchFamily="34" charset="0"/>
            </a:rPr>
            <a:t>Dönüt/Değerlendirme</a:t>
          </a:r>
        </a:p>
      </dsp:txBody>
      <dsp:txXfrm>
        <a:off x="3391590" y="3308934"/>
        <a:ext cx="3884159" cy="889568"/>
      </dsp:txXfrm>
    </dsp:sp>
    <dsp:sp modelId="{EA911C1E-5545-41DF-939A-1554BC7F97FA}">
      <dsp:nvSpPr>
        <dsp:cNvPr id="0" name=""/>
        <dsp:cNvSpPr/>
      </dsp:nvSpPr>
      <dsp:spPr>
        <a:xfrm>
          <a:off x="3199764" y="10954"/>
          <a:ext cx="3258177" cy="3258177"/>
        </a:xfrm>
        <a:custGeom>
          <a:avLst/>
          <a:gdLst/>
          <a:ahLst/>
          <a:cxnLst/>
          <a:rect l="0" t="0" r="0" b="0"/>
          <a:pathLst>
            <a:path>
              <a:moveTo>
                <a:pt x="1140504" y="3183185"/>
              </a:moveTo>
              <a:arcTo wR="1629088" hR="1629088" stAng="6447141" swAng="227024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1F0FBC7-CAE1-44AF-A6C2-3AE9B8805D66}">
      <dsp:nvSpPr>
        <dsp:cNvPr id="0" name=""/>
        <dsp:cNvSpPr/>
      </dsp:nvSpPr>
      <dsp:spPr>
        <a:xfrm>
          <a:off x="1902251" y="1292118"/>
          <a:ext cx="1516640" cy="985816"/>
        </a:xfrm>
        <a:prstGeom prst="roundRect">
          <a:avLst/>
        </a:prstGeom>
        <a:solidFill>
          <a:schemeClr val="accent1">
            <a:hueOff val="0"/>
            <a:satOff val="0"/>
            <a:lumOff val="0"/>
            <a:alphaOff val="0"/>
          </a:schemeClr>
        </a:solidFill>
        <a:ln w="1587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tr-TR" sz="2800" kern="1200" dirty="0">
              <a:solidFill>
                <a:schemeClr val="tx1"/>
              </a:solidFill>
              <a:latin typeface="Bahnschrift SemiBold" panose="020B0502040204020203" pitchFamily="34" charset="0"/>
            </a:rPr>
            <a:t>Girdi</a:t>
          </a:r>
        </a:p>
      </dsp:txBody>
      <dsp:txXfrm>
        <a:off x="1950375" y="1340242"/>
        <a:ext cx="1420392" cy="889568"/>
      </dsp:txXfrm>
    </dsp:sp>
    <dsp:sp modelId="{D3DD0878-9888-48F2-A4E3-58A58FD9AAC2}">
      <dsp:nvSpPr>
        <dsp:cNvPr id="0" name=""/>
        <dsp:cNvSpPr/>
      </dsp:nvSpPr>
      <dsp:spPr>
        <a:xfrm>
          <a:off x="2375624" y="1672269"/>
          <a:ext cx="3258177" cy="3258177"/>
        </a:xfrm>
        <a:custGeom>
          <a:avLst/>
          <a:gdLst/>
          <a:ahLst/>
          <a:cxnLst/>
          <a:rect l="0" t="0" r="0" b="0"/>
          <a:pathLst>
            <a:path>
              <a:moveTo>
                <a:pt x="1264259" y="41376"/>
              </a:moveTo>
              <a:arcTo wR="1629088" hR="1629088" stAng="15423542" swAng="151862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7B6DED-260A-479A-9A59-D58E2725CF9D}">
      <dsp:nvSpPr>
        <dsp:cNvPr id="0" name=""/>
        <dsp:cNvSpPr/>
      </dsp:nvSpPr>
      <dsp:spPr>
        <a:xfrm>
          <a:off x="1451503" y="366085"/>
          <a:ext cx="5838642" cy="5838642"/>
        </a:xfrm>
        <a:prstGeom prst="pie">
          <a:avLst>
            <a:gd name="adj1" fmla="val 16200000"/>
            <a:gd name="adj2" fmla="val 2052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b="1" kern="1200" dirty="0" smtClean="0">
              <a:solidFill>
                <a:schemeClr val="tx1"/>
              </a:solidFill>
              <a:latin typeface="Arial" pitchFamily="34" charset="0"/>
              <a:cs typeface="Arial" pitchFamily="34" charset="0"/>
            </a:rPr>
            <a:t>Mutlak </a:t>
          </a:r>
          <a:r>
            <a:rPr lang="tr-TR" sz="2000" b="1" kern="1200" dirty="0">
              <a:solidFill>
                <a:schemeClr val="tx1"/>
              </a:solidFill>
              <a:latin typeface="Arial" pitchFamily="34" charset="0"/>
              <a:cs typeface="Arial" pitchFamily="34" charset="0"/>
            </a:rPr>
            <a:t>başarı yüzdesine </a:t>
          </a:r>
          <a:r>
            <a:rPr lang="tr-TR" sz="2000" b="1" kern="1200" dirty="0" smtClean="0">
              <a:solidFill>
                <a:schemeClr val="tx1"/>
              </a:solidFill>
              <a:latin typeface="Arial" pitchFamily="34" charset="0"/>
              <a:cs typeface="Arial" pitchFamily="34" charset="0"/>
            </a:rPr>
            <a:t>erişme </a:t>
          </a:r>
          <a:r>
            <a:rPr lang="tr-TR" sz="2000" b="1" kern="1200" dirty="0">
              <a:solidFill>
                <a:schemeClr val="tx1"/>
              </a:solidFill>
              <a:latin typeface="Arial" pitchFamily="34" charset="0"/>
              <a:cs typeface="Arial" pitchFamily="34" charset="0"/>
            </a:rPr>
            <a:t>ölçütü</a:t>
          </a:r>
          <a:endParaRPr lang="en-US" sz="2000" b="1" kern="1200" dirty="0">
            <a:solidFill>
              <a:schemeClr val="tx1"/>
            </a:solidFill>
            <a:latin typeface="Arial" pitchFamily="34" charset="0"/>
            <a:cs typeface="Arial" pitchFamily="34" charset="0"/>
          </a:endParaRPr>
        </a:p>
      </dsp:txBody>
      <dsp:txXfrm>
        <a:off x="4497328" y="1347533"/>
        <a:ext cx="1876706" cy="1251137"/>
      </dsp:txXfrm>
    </dsp:sp>
    <dsp:sp modelId="{D02F935F-0398-4A1C-AAE6-9F89EA8121B8}">
      <dsp:nvSpPr>
        <dsp:cNvPr id="0" name=""/>
        <dsp:cNvSpPr/>
      </dsp:nvSpPr>
      <dsp:spPr>
        <a:xfrm>
          <a:off x="1501548" y="509696"/>
          <a:ext cx="5838642" cy="5838642"/>
        </a:xfrm>
        <a:prstGeom prst="pie">
          <a:avLst>
            <a:gd name="adj1" fmla="val 20520000"/>
            <a:gd name="adj2" fmla="val 324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tr-TR" sz="2400" kern="1200" dirty="0">
              <a:solidFill>
                <a:schemeClr val="tx1"/>
              </a:solidFill>
              <a:latin typeface="Arial" pitchFamily="34" charset="0"/>
              <a:cs typeface="Arial" pitchFamily="34" charset="0"/>
            </a:rPr>
            <a:t>Öğretmen kanısı</a:t>
          </a:r>
          <a:endParaRPr lang="en-US" sz="2400" kern="1200" dirty="0">
            <a:solidFill>
              <a:schemeClr val="tx1"/>
            </a:solidFill>
            <a:latin typeface="Arial" pitchFamily="34" charset="0"/>
            <a:cs typeface="Arial" pitchFamily="34" charset="0"/>
          </a:endParaRPr>
        </a:p>
      </dsp:txBody>
      <dsp:txXfrm>
        <a:off x="5261912" y="3177400"/>
        <a:ext cx="1737691" cy="1390153"/>
      </dsp:txXfrm>
    </dsp:sp>
    <dsp:sp modelId="{82CB3A92-F15C-4A4F-BEB8-837DF7FD3559}">
      <dsp:nvSpPr>
        <dsp:cNvPr id="0" name=""/>
        <dsp:cNvSpPr/>
      </dsp:nvSpPr>
      <dsp:spPr>
        <a:xfrm>
          <a:off x="1321373" y="681870"/>
          <a:ext cx="5838642" cy="5838642"/>
        </a:xfrm>
        <a:prstGeom prst="pie">
          <a:avLst>
            <a:gd name="adj1" fmla="val 3240000"/>
            <a:gd name="adj2" fmla="val 756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tr-TR" sz="2300" kern="1200" dirty="0">
              <a:solidFill>
                <a:schemeClr val="tx1"/>
              </a:solidFill>
              <a:latin typeface="Arial" pitchFamily="34" charset="0"/>
              <a:cs typeface="Arial" pitchFamily="34" charset="0"/>
            </a:rPr>
            <a:t>Sınıftaki diğer öğrencilerin başarısı</a:t>
          </a:r>
          <a:endParaRPr lang="en-US" sz="2300" kern="1200" dirty="0">
            <a:solidFill>
              <a:schemeClr val="tx1"/>
            </a:solidFill>
            <a:latin typeface="Arial" pitchFamily="34" charset="0"/>
            <a:cs typeface="Arial" pitchFamily="34" charset="0"/>
          </a:endParaRPr>
        </a:p>
      </dsp:txBody>
      <dsp:txXfrm>
        <a:off x="3406603" y="4782821"/>
        <a:ext cx="1668183" cy="1529168"/>
      </dsp:txXfrm>
    </dsp:sp>
    <dsp:sp modelId="{942A9E90-8DB9-44F9-AF7E-9B857FDCF1C3}">
      <dsp:nvSpPr>
        <dsp:cNvPr id="0" name=""/>
        <dsp:cNvSpPr/>
      </dsp:nvSpPr>
      <dsp:spPr>
        <a:xfrm>
          <a:off x="1189309" y="585949"/>
          <a:ext cx="5838642" cy="5838642"/>
        </a:xfrm>
        <a:prstGeom prst="pie">
          <a:avLst>
            <a:gd name="adj1" fmla="val 7560000"/>
            <a:gd name="adj2" fmla="val 1188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tr-TR" sz="2400" kern="1200" dirty="0">
              <a:solidFill>
                <a:schemeClr val="tx1"/>
              </a:solidFill>
              <a:latin typeface="Arial" pitchFamily="34" charset="0"/>
              <a:cs typeface="Arial" pitchFamily="34" charset="0"/>
            </a:rPr>
            <a:t>Ülke çapındaki normlar </a:t>
          </a:r>
          <a:endParaRPr lang="en-US" sz="2400" kern="1200" dirty="0">
            <a:solidFill>
              <a:schemeClr val="tx1"/>
            </a:solidFill>
            <a:latin typeface="Arial" pitchFamily="34" charset="0"/>
            <a:cs typeface="Arial" pitchFamily="34" charset="0"/>
          </a:endParaRPr>
        </a:p>
      </dsp:txBody>
      <dsp:txXfrm>
        <a:off x="1529896" y="3253653"/>
        <a:ext cx="1737691" cy="1390153"/>
      </dsp:txXfrm>
    </dsp:sp>
    <dsp:sp modelId="{DA875748-918A-416C-AF61-84705EA835A7}">
      <dsp:nvSpPr>
        <dsp:cNvPr id="0" name=""/>
        <dsp:cNvSpPr/>
      </dsp:nvSpPr>
      <dsp:spPr>
        <a:xfrm>
          <a:off x="1239354" y="430252"/>
          <a:ext cx="5838642" cy="5838642"/>
        </a:xfrm>
        <a:prstGeom prst="pie">
          <a:avLst>
            <a:gd name="adj1" fmla="val 11880000"/>
            <a:gd name="adj2" fmla="val 1620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tr-TR" sz="2400" kern="1200" dirty="0">
              <a:solidFill>
                <a:schemeClr val="tx1"/>
              </a:solidFill>
              <a:latin typeface="Arial" pitchFamily="34" charset="0"/>
              <a:cs typeface="Arial" pitchFamily="34" charset="0"/>
            </a:rPr>
            <a:t>Öğrencinin devam durumu </a:t>
          </a:r>
          <a:endParaRPr lang="en-US" sz="2400" kern="1200" dirty="0">
            <a:solidFill>
              <a:schemeClr val="tx1"/>
            </a:solidFill>
            <a:latin typeface="Arial" pitchFamily="34" charset="0"/>
            <a:cs typeface="Arial" pitchFamily="34" charset="0"/>
          </a:endParaRPr>
        </a:p>
      </dsp:txBody>
      <dsp:txXfrm>
        <a:off x="2155465" y="1411700"/>
        <a:ext cx="1876706" cy="1251137"/>
      </dsp:txXfrm>
    </dsp:sp>
    <dsp:sp modelId="{640EED40-9110-4D2B-AA13-729593EBE9A0}">
      <dsp:nvSpPr>
        <dsp:cNvPr id="0" name=""/>
        <dsp:cNvSpPr/>
      </dsp:nvSpPr>
      <dsp:spPr>
        <a:xfrm>
          <a:off x="1089788" y="4645"/>
          <a:ext cx="6561522" cy="6561522"/>
        </a:xfrm>
        <a:prstGeom prst="circularArrow">
          <a:avLst>
            <a:gd name="adj1" fmla="val 5085"/>
            <a:gd name="adj2" fmla="val 327528"/>
            <a:gd name="adj3" fmla="val 20192361"/>
            <a:gd name="adj4" fmla="val 16200324"/>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CBB64160-6067-4C44-9A51-BB035457DF04}">
      <dsp:nvSpPr>
        <dsp:cNvPr id="0" name=""/>
        <dsp:cNvSpPr/>
      </dsp:nvSpPr>
      <dsp:spPr>
        <a:xfrm>
          <a:off x="1140512" y="148205"/>
          <a:ext cx="6561522" cy="6561522"/>
        </a:xfrm>
        <a:prstGeom prst="circularArrow">
          <a:avLst>
            <a:gd name="adj1" fmla="val 5085"/>
            <a:gd name="adj2" fmla="val 327528"/>
            <a:gd name="adj3" fmla="val 2912753"/>
            <a:gd name="adj4" fmla="val 20519953"/>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CBDB60C3-A84F-4AB2-8616-BE7490FCB96A}">
      <dsp:nvSpPr>
        <dsp:cNvPr id="0" name=""/>
        <dsp:cNvSpPr/>
      </dsp:nvSpPr>
      <dsp:spPr>
        <a:xfrm>
          <a:off x="959933" y="320672"/>
          <a:ext cx="6561522" cy="6561522"/>
        </a:xfrm>
        <a:prstGeom prst="circularArrow">
          <a:avLst>
            <a:gd name="adj1" fmla="val 5085"/>
            <a:gd name="adj2" fmla="val 327528"/>
            <a:gd name="adj3" fmla="val 7232777"/>
            <a:gd name="adj4" fmla="val 3239695"/>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E6DDEFC3-47EA-44C2-8C6F-184CDE9EBC8D}">
      <dsp:nvSpPr>
        <dsp:cNvPr id="0" name=""/>
        <dsp:cNvSpPr/>
      </dsp:nvSpPr>
      <dsp:spPr>
        <a:xfrm>
          <a:off x="827465" y="224458"/>
          <a:ext cx="6561522" cy="6561522"/>
        </a:xfrm>
        <a:prstGeom prst="circularArrow">
          <a:avLst>
            <a:gd name="adj1" fmla="val 5085"/>
            <a:gd name="adj2" fmla="val 327528"/>
            <a:gd name="adj3" fmla="val 11552519"/>
            <a:gd name="adj4" fmla="val 7559718"/>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7020324-3079-47AB-B935-D8266C85BEF7}">
      <dsp:nvSpPr>
        <dsp:cNvPr id="0" name=""/>
        <dsp:cNvSpPr/>
      </dsp:nvSpPr>
      <dsp:spPr>
        <a:xfrm>
          <a:off x="878189" y="68812"/>
          <a:ext cx="6561522" cy="6561522"/>
        </a:xfrm>
        <a:prstGeom prst="circularArrow">
          <a:avLst>
            <a:gd name="adj1" fmla="val 5085"/>
            <a:gd name="adj2" fmla="val 327528"/>
            <a:gd name="adj3" fmla="val 15872148"/>
            <a:gd name="adj4" fmla="val 11880111"/>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7777B-EBFF-4462-8B6F-A95F3B3B2785}">
      <dsp:nvSpPr>
        <dsp:cNvPr id="0" name=""/>
        <dsp:cNvSpPr/>
      </dsp:nvSpPr>
      <dsp:spPr>
        <a:xfrm>
          <a:off x="2937976" y="2698954"/>
          <a:ext cx="672795" cy="641001"/>
        </a:xfrm>
        <a:custGeom>
          <a:avLst/>
          <a:gdLst/>
          <a:ahLst/>
          <a:cxnLst/>
          <a:rect l="0" t="0" r="0" b="0"/>
          <a:pathLst>
            <a:path>
              <a:moveTo>
                <a:pt x="0" y="0"/>
              </a:moveTo>
              <a:lnTo>
                <a:pt x="336397" y="0"/>
              </a:lnTo>
              <a:lnTo>
                <a:pt x="336397" y="641001"/>
              </a:lnTo>
              <a:lnTo>
                <a:pt x="672795" y="641001"/>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251142" y="2996223"/>
        <a:ext cx="46463" cy="46463"/>
      </dsp:txXfrm>
    </dsp:sp>
    <dsp:sp modelId="{76CA924F-2CA7-43EB-AAC2-8827D461A115}">
      <dsp:nvSpPr>
        <dsp:cNvPr id="0" name=""/>
        <dsp:cNvSpPr/>
      </dsp:nvSpPr>
      <dsp:spPr>
        <a:xfrm>
          <a:off x="2937976" y="2057952"/>
          <a:ext cx="672795" cy="641001"/>
        </a:xfrm>
        <a:custGeom>
          <a:avLst/>
          <a:gdLst/>
          <a:ahLst/>
          <a:cxnLst/>
          <a:rect l="0" t="0" r="0" b="0"/>
          <a:pathLst>
            <a:path>
              <a:moveTo>
                <a:pt x="0" y="641001"/>
              </a:moveTo>
              <a:lnTo>
                <a:pt x="336397" y="641001"/>
              </a:lnTo>
              <a:lnTo>
                <a:pt x="336397" y="0"/>
              </a:lnTo>
              <a:lnTo>
                <a:pt x="672795"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251142" y="2355221"/>
        <a:ext cx="46463" cy="46463"/>
      </dsp:txXfrm>
    </dsp:sp>
    <dsp:sp modelId="{1D121B78-469F-440C-9440-EC19C81E4F81}">
      <dsp:nvSpPr>
        <dsp:cNvPr id="0" name=""/>
        <dsp:cNvSpPr/>
      </dsp:nvSpPr>
      <dsp:spPr>
        <a:xfrm rot="16200000">
          <a:off x="-273779" y="2186153"/>
          <a:ext cx="5397909" cy="102560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tr-TR" sz="2800" b="1" kern="1200" dirty="0" smtClean="0">
              <a:solidFill>
                <a:schemeClr val="bg1"/>
              </a:solidFill>
              <a:latin typeface="Calibri" pitchFamily="34" charset="0"/>
              <a:cs typeface="Calibri" pitchFamily="34" charset="0"/>
            </a:rPr>
            <a:t>DEĞERLENDİRME ÇEŞİTLERİ</a:t>
          </a:r>
          <a:endParaRPr lang="tr-TR" sz="2800" kern="1200" dirty="0">
            <a:solidFill>
              <a:schemeClr val="bg1"/>
            </a:solidFill>
          </a:endParaRPr>
        </a:p>
      </dsp:txBody>
      <dsp:txXfrm>
        <a:off x="-273779" y="2186153"/>
        <a:ext cx="5397909" cy="1025602"/>
      </dsp:txXfrm>
    </dsp:sp>
    <dsp:sp modelId="{EEE5DEA3-58A4-462F-B98F-A934685F14B7}">
      <dsp:nvSpPr>
        <dsp:cNvPr id="0" name=""/>
        <dsp:cNvSpPr/>
      </dsp:nvSpPr>
      <dsp:spPr>
        <a:xfrm>
          <a:off x="3610772" y="1545151"/>
          <a:ext cx="2922757" cy="102560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tr-TR" sz="2800" b="1" kern="1200" dirty="0" smtClean="0">
              <a:solidFill>
                <a:schemeClr val="bg1"/>
              </a:solidFill>
              <a:latin typeface="Calibri" pitchFamily="34" charset="0"/>
              <a:cs typeface="Calibri" pitchFamily="34" charset="0"/>
            </a:rPr>
            <a:t>1. Amacına göre </a:t>
          </a:r>
          <a:endParaRPr lang="tr-TR" sz="2800" b="1" kern="1200" dirty="0" smtClean="0">
            <a:solidFill>
              <a:schemeClr val="bg1"/>
            </a:solidFill>
          </a:endParaRPr>
        </a:p>
      </dsp:txBody>
      <dsp:txXfrm>
        <a:off x="3610772" y="1545151"/>
        <a:ext cx="2922757" cy="1025602"/>
      </dsp:txXfrm>
    </dsp:sp>
    <dsp:sp modelId="{641B0B50-665B-4E2B-BC14-3C5B9089F580}">
      <dsp:nvSpPr>
        <dsp:cNvPr id="0" name=""/>
        <dsp:cNvSpPr/>
      </dsp:nvSpPr>
      <dsp:spPr>
        <a:xfrm>
          <a:off x="3610772" y="2827154"/>
          <a:ext cx="2952259" cy="102560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tr-TR" sz="2800" b="1" kern="1200" dirty="0" smtClean="0">
              <a:solidFill>
                <a:schemeClr val="bg1"/>
              </a:solidFill>
              <a:latin typeface="Calibri" pitchFamily="34" charset="0"/>
              <a:cs typeface="Calibri" pitchFamily="34" charset="0"/>
            </a:rPr>
            <a:t>2. Ölçüte göre  </a:t>
          </a:r>
          <a:endParaRPr lang="tr-TR" sz="2800" b="1" kern="1200" dirty="0">
            <a:solidFill>
              <a:schemeClr val="bg1"/>
            </a:solidFill>
          </a:endParaRPr>
        </a:p>
      </dsp:txBody>
      <dsp:txXfrm>
        <a:off x="3610772" y="2827154"/>
        <a:ext cx="2952259" cy="1025602"/>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6017A9-D488-44CC-92CE-FA4E48AD3C34}" type="datetimeFigureOut">
              <a:rPr lang="tr-TR" smtClean="0"/>
              <a:pPr/>
              <a:t>28.12.2023</a:t>
            </a:fld>
            <a:endParaRPr lang="tr-TR"/>
          </a:p>
        </p:txBody>
      </p:sp>
      <p:sp>
        <p:nvSpPr>
          <p:cNvPr id="4" name="Slayt Görüntüsü Yer Tutucus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1C8B2E-FF01-476E-B7B1-D3CB69DEF172}" type="slidenum">
              <a:rPr lang="tr-TR" smtClean="0"/>
              <a:pPr/>
              <a:t>‹#›</a:t>
            </a:fld>
            <a:endParaRPr lang="tr-TR"/>
          </a:p>
        </p:txBody>
      </p:sp>
    </p:spTree>
    <p:extLst>
      <p:ext uri="{BB962C8B-B14F-4D97-AF65-F5344CB8AC3E}">
        <p14:creationId xmlns:p14="http://schemas.microsoft.com/office/powerpoint/2010/main" val="2553013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ayt Numarası Yer Tutucusu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itchFamily="34" charset="0"/>
              </a:defRPr>
            </a:lvl1pPr>
            <a:lvl2pPr marL="651344" indent="-250517">
              <a:defRPr>
                <a:solidFill>
                  <a:schemeClr val="tx1"/>
                </a:solidFill>
                <a:latin typeface="Century Gothic" pitchFamily="34" charset="0"/>
              </a:defRPr>
            </a:lvl2pPr>
            <a:lvl3pPr marL="1002068" indent="-200414">
              <a:defRPr>
                <a:solidFill>
                  <a:schemeClr val="tx1"/>
                </a:solidFill>
                <a:latin typeface="Century Gothic" pitchFamily="34" charset="0"/>
              </a:defRPr>
            </a:lvl3pPr>
            <a:lvl4pPr marL="1402895" indent="-200414">
              <a:defRPr>
                <a:solidFill>
                  <a:schemeClr val="tx1"/>
                </a:solidFill>
                <a:latin typeface="Century Gothic" pitchFamily="34" charset="0"/>
              </a:defRPr>
            </a:lvl4pPr>
            <a:lvl5pPr marL="1803723" indent="-200414">
              <a:defRPr>
                <a:solidFill>
                  <a:schemeClr val="tx1"/>
                </a:solidFill>
                <a:latin typeface="Century Gothic" pitchFamily="34" charset="0"/>
              </a:defRPr>
            </a:lvl5pPr>
            <a:lvl6pPr marL="2204550" indent="-200414" eaLnBrk="0" fontAlgn="base" hangingPunct="0">
              <a:spcBef>
                <a:spcPct val="0"/>
              </a:spcBef>
              <a:spcAft>
                <a:spcPct val="0"/>
              </a:spcAft>
              <a:defRPr>
                <a:solidFill>
                  <a:schemeClr val="tx1"/>
                </a:solidFill>
                <a:latin typeface="Century Gothic" pitchFamily="34" charset="0"/>
              </a:defRPr>
            </a:lvl6pPr>
            <a:lvl7pPr marL="2605377" indent="-200414" eaLnBrk="0" fontAlgn="base" hangingPunct="0">
              <a:spcBef>
                <a:spcPct val="0"/>
              </a:spcBef>
              <a:spcAft>
                <a:spcPct val="0"/>
              </a:spcAft>
              <a:defRPr>
                <a:solidFill>
                  <a:schemeClr val="tx1"/>
                </a:solidFill>
                <a:latin typeface="Century Gothic" pitchFamily="34" charset="0"/>
              </a:defRPr>
            </a:lvl7pPr>
            <a:lvl8pPr marL="3006204" indent="-200414" eaLnBrk="0" fontAlgn="base" hangingPunct="0">
              <a:spcBef>
                <a:spcPct val="0"/>
              </a:spcBef>
              <a:spcAft>
                <a:spcPct val="0"/>
              </a:spcAft>
              <a:defRPr>
                <a:solidFill>
                  <a:schemeClr val="tx1"/>
                </a:solidFill>
                <a:latin typeface="Century Gothic" pitchFamily="34" charset="0"/>
              </a:defRPr>
            </a:lvl8pPr>
            <a:lvl9pPr marL="3407032" indent="-200414" eaLnBrk="0" fontAlgn="base" hangingPunct="0">
              <a:spcBef>
                <a:spcPct val="0"/>
              </a:spcBef>
              <a:spcAft>
                <a:spcPct val="0"/>
              </a:spcAft>
              <a:defRPr>
                <a:solidFill>
                  <a:schemeClr val="tx1"/>
                </a:solidFill>
                <a:latin typeface="Century Gothic" pitchFamily="34" charset="0"/>
              </a:defRPr>
            </a:lvl9pPr>
          </a:lstStyle>
          <a:p>
            <a:fld id="{55D29A80-25F8-4B4B-ABEB-A7521F1FCEA9}" type="slidenum">
              <a:rPr lang="tr-TR">
                <a:solidFill>
                  <a:prstClr val="black"/>
                </a:solidFill>
                <a:latin typeface="Liberation Serif"/>
              </a:rPr>
              <a:pPr/>
              <a:t>25</a:t>
            </a:fld>
            <a:endParaRPr lang="tr-TR">
              <a:solidFill>
                <a:prstClr val="black"/>
              </a:solidFill>
              <a:latin typeface="Liberation Serif"/>
            </a:endParaRPr>
          </a:p>
        </p:txBody>
      </p:sp>
      <p:sp>
        <p:nvSpPr>
          <p:cNvPr id="68611" name="Slayt Görüntüsü Yer Tutucusu 1"/>
          <p:cNvSpPr>
            <a:spLocks noGrp="1" noRot="1" noChangeAspect="1" noTextEdit="1"/>
          </p:cNvSpPr>
          <p:nvPr>
            <p:ph type="sldImg"/>
          </p:nvPr>
        </p:nvSpPr>
        <p:spPr>
          <a:xfrm>
            <a:off x="814388" y="769938"/>
            <a:ext cx="5230812" cy="2943225"/>
          </a:xfrm>
          <a:solidFill>
            <a:srgbClr val="729FCF"/>
          </a:solidFill>
          <a:ln w="25400">
            <a:solidFill>
              <a:srgbClr val="3465A4"/>
            </a:solidFill>
            <a:miter lim="800000"/>
            <a:headEnd/>
            <a:tailEnd/>
          </a:ln>
        </p:spPr>
      </p:sp>
      <p:sp>
        <p:nvSpPr>
          <p:cNvPr id="3" name="Not Yer Tutucusu 2"/>
          <p:cNvSpPr txBox="1">
            <a:spLocks noGrp="1"/>
          </p:cNvSpPr>
          <p:nvPr>
            <p:ph type="body" sz="quarter" idx="1"/>
          </p:nvPr>
        </p:nvSpPr>
        <p:spPr>
          <a:xfrm>
            <a:off x="653829" y="4002452"/>
            <a:ext cx="5551783" cy="4310646"/>
          </a:xfrm>
        </p:spPr>
        <p:txBody>
          <a:bodyPr/>
          <a:lstStyle/>
          <a:p>
            <a:pPr marL="189367">
              <a:defRPr/>
            </a:pPr>
            <a:endParaRPr sz="2600">
              <a:solidFill>
                <a:sysClr val="windowText" lastClr="000000"/>
              </a:solidFill>
              <a:latin typeface="Arial" pitchFamily="1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4" name="Freeform 8"/>
          <p:cNvSpPr>
            <a:spLocks/>
          </p:cNvSpPr>
          <p:nvPr/>
        </p:nvSpPr>
        <p:spPr bwMode="auto">
          <a:xfrm>
            <a:off x="-42239" y="4320461"/>
            <a:ext cx="1860481" cy="782003"/>
          </a:xfrm>
          <a:custGeom>
            <a:avLst/>
            <a:gdLst>
              <a:gd name="T0" fmla="*/ 1109243 w 8042"/>
              <a:gd name="T1" fmla="*/ 862013 h 10000"/>
              <a:gd name="T2" fmla="*/ 1140231 w 8042"/>
              <a:gd name="T3" fmla="*/ 851669 h 10000"/>
              <a:gd name="T4" fmla="*/ 1145395 w 8042"/>
              <a:gd name="T5" fmla="*/ 846497 h 10000"/>
              <a:gd name="T6" fmla="*/ 1538288 w 8042"/>
              <a:gd name="T7" fmla="*/ 453419 h 10000"/>
              <a:gd name="T8" fmla="*/ 1538288 w 8042"/>
              <a:gd name="T9" fmla="*/ 406956 h 10000"/>
              <a:gd name="T10" fmla="*/ 1145395 w 8042"/>
              <a:gd name="T11" fmla="*/ 19050 h 10000"/>
              <a:gd name="T12" fmla="*/ 1140231 w 8042"/>
              <a:gd name="T13" fmla="*/ 13792 h 10000"/>
              <a:gd name="T14" fmla="*/ 1109243 w 8042"/>
              <a:gd name="T15" fmla="*/ 3534 h 10000"/>
              <a:gd name="T16" fmla="*/ 3443 w 8042"/>
              <a:gd name="T17" fmla="*/ 0 h 10000"/>
              <a:gd name="T18" fmla="*/ 0 w 8042"/>
              <a:gd name="T19" fmla="*/ 861237 h 10000"/>
              <a:gd name="T20" fmla="*/ 1109243 w 8042"/>
              <a:gd name="T21" fmla="*/ 862013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 name="Title 1"/>
          <p:cNvSpPr>
            <a:spLocks noGrp="1"/>
          </p:cNvSpPr>
          <p:nvPr>
            <p:ph type="ctrTitle"/>
          </p:nvPr>
        </p:nvSpPr>
        <p:spPr>
          <a:xfrm>
            <a:off x="2589898" y="2514609"/>
            <a:ext cx="8800601" cy="2262781"/>
          </a:xfrm>
        </p:spPr>
        <p:txBody>
          <a:bodyPr anchor="b"/>
          <a:lstStyle>
            <a:lvl1pPr>
              <a:defRPr sz="5952"/>
            </a:lvl1pPr>
          </a:lstStyle>
          <a:p>
            <a:r>
              <a:rPr lang="tr-TR" smtClean="0"/>
              <a:t>Asıl başlık stili için tıklatın</a:t>
            </a:r>
            <a:endParaRPr lang="en-US" dirty="0"/>
          </a:p>
        </p:txBody>
      </p:sp>
      <p:sp>
        <p:nvSpPr>
          <p:cNvPr id="3" name="Subtitle 2"/>
          <p:cNvSpPr>
            <a:spLocks noGrp="1"/>
          </p:cNvSpPr>
          <p:nvPr>
            <p:ph type="subTitle" idx="1"/>
          </p:nvPr>
        </p:nvSpPr>
        <p:spPr>
          <a:xfrm>
            <a:off x="2589898" y="4777385"/>
            <a:ext cx="8800601" cy="1126283"/>
          </a:xfrm>
        </p:spPr>
        <p:txBody>
          <a:bodyPr/>
          <a:lstStyle>
            <a:lvl1pPr marL="0" indent="0" algn="l">
              <a:buNone/>
              <a:defRPr>
                <a:solidFill>
                  <a:schemeClr val="tx1">
                    <a:lumMod val="65000"/>
                    <a:lumOff val="35000"/>
                  </a:schemeClr>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5" name="Date Placeholder 3"/>
          <p:cNvSpPr>
            <a:spLocks noGrp="1"/>
          </p:cNvSpPr>
          <p:nvPr>
            <p:ph type="dt" sz="half" idx="10"/>
          </p:nvPr>
        </p:nvSpPr>
        <p:spPr/>
        <p:txBody>
          <a:bodyPr/>
          <a:lstStyle>
            <a:lvl1pPr>
              <a:defRPr/>
            </a:lvl1pPr>
          </a:lstStyle>
          <a:p>
            <a:pPr>
              <a:defRPr/>
            </a:pPr>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Slide Number Placeholder 5"/>
          <p:cNvSpPr>
            <a:spLocks noGrp="1"/>
          </p:cNvSpPr>
          <p:nvPr>
            <p:ph type="sldNum" sz="quarter" idx="12"/>
          </p:nvPr>
        </p:nvSpPr>
        <p:spPr>
          <a:xfrm>
            <a:off x="564483" y="4529278"/>
            <a:ext cx="779520" cy="365798"/>
          </a:xfrm>
        </p:spPr>
        <p:txBody>
          <a:bodyPr/>
          <a:lstStyle>
            <a:lvl1pPr>
              <a:defRPr smtClean="0"/>
            </a:lvl1pPr>
          </a:lstStyle>
          <a:p>
            <a:pPr>
              <a:defRPr/>
            </a:pPr>
            <a:fld id="{3EA4B639-CCF5-49E6-BF3D-2ECA69A8CE51}" type="slidenum">
              <a:rPr lang="tr-TR"/>
              <a:pPr>
                <a:defRPr/>
              </a:pPr>
              <a:t>‹#›</a:t>
            </a:fld>
            <a:endParaRPr lang="tr-TR"/>
          </a:p>
        </p:txBody>
      </p:sp>
    </p:spTree>
    <p:extLst>
      <p:ext uri="{BB962C8B-B14F-4D97-AF65-F5344CB8AC3E}">
        <p14:creationId xmlns:p14="http://schemas.microsoft.com/office/powerpoint/2010/main" val="2831079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4" name="Freeform 11"/>
          <p:cNvSpPr>
            <a:spLocks/>
          </p:cNvSpPr>
          <p:nvPr/>
        </p:nvSpPr>
        <p:spPr bwMode="auto">
          <a:xfrm flipV="1">
            <a:off x="9" y="3166898"/>
            <a:ext cx="1810561" cy="506933"/>
          </a:xfrm>
          <a:custGeom>
            <a:avLst/>
            <a:gdLst>
              <a:gd name="T0" fmla="*/ 1497013 w 7908"/>
              <a:gd name="T1" fmla="*/ 262301 h 10000"/>
              <a:gd name="T2" fmla="*/ 1244671 w 7908"/>
              <a:gd name="T3" fmla="*/ 10505 h 10000"/>
              <a:gd name="T4" fmla="*/ 1239181 w 7908"/>
              <a:gd name="T5" fmla="*/ 5253 h 10000"/>
              <a:gd name="T6" fmla="*/ 1223469 w 7908"/>
              <a:gd name="T7" fmla="*/ 0 h 10000"/>
              <a:gd name="T8" fmla="*/ 1123517 w 7908"/>
              <a:gd name="T9" fmla="*/ 0 h 10000"/>
              <a:gd name="T10" fmla="*/ 0 w 7908"/>
              <a:gd name="T11" fmla="*/ 3465 h 10000"/>
              <a:gd name="T12" fmla="*/ 0 w 7908"/>
              <a:gd name="T13" fmla="*/ 558800 h 10000"/>
              <a:gd name="T14" fmla="*/ 1123517 w 7908"/>
              <a:gd name="T15" fmla="*/ 556118 h 10000"/>
              <a:gd name="T16" fmla="*/ 1223469 w 7908"/>
              <a:gd name="T17" fmla="*/ 556118 h 10000"/>
              <a:gd name="T18" fmla="*/ 1239181 w 7908"/>
              <a:gd name="T19" fmla="*/ 550921 h 10000"/>
              <a:gd name="T20" fmla="*/ 1244671 w 7908"/>
              <a:gd name="T21" fmla="*/ 545612 h 10000"/>
              <a:gd name="T22" fmla="*/ 1497013 w 7908"/>
              <a:gd name="T23" fmla="*/ 293817 h 10000"/>
              <a:gd name="T24" fmla="*/ 1497013 w 7908"/>
              <a:gd name="T25" fmla="*/ 26230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 name="Title 1"/>
          <p:cNvSpPr>
            <a:spLocks noGrp="1"/>
          </p:cNvSpPr>
          <p:nvPr>
            <p:ph type="title"/>
          </p:nvPr>
        </p:nvSpPr>
        <p:spPr>
          <a:xfrm>
            <a:off x="2589887" y="609600"/>
            <a:ext cx="8789314" cy="3117040"/>
          </a:xfrm>
        </p:spPr>
        <p:txBody>
          <a:bodyPr anchor="ctr"/>
          <a:lstStyle>
            <a:lvl1pPr algn="l">
              <a:defRPr sz="5291"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887" y="4354046"/>
            <a:ext cx="8789314" cy="1555864"/>
          </a:xfrm>
        </p:spPr>
        <p:txBody>
          <a:bodyPr anchor="ctr"/>
          <a:lstStyle>
            <a:lvl1pPr marL="0" indent="0" algn="l">
              <a:buNone/>
              <a:defRPr sz="1984">
                <a:solidFill>
                  <a:schemeClr val="tx1">
                    <a:lumMod val="65000"/>
                    <a:lumOff val="3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tr-TR" smtClean="0"/>
              <a:t>Asıl metin stillerini düzenlemek için tıklatın</a:t>
            </a:r>
          </a:p>
        </p:txBody>
      </p:sp>
      <p:sp>
        <p:nvSpPr>
          <p:cNvPr id="5" name="Date Placeholder 3"/>
          <p:cNvSpPr>
            <a:spLocks noGrp="1"/>
          </p:cNvSpPr>
          <p:nvPr>
            <p:ph type="dt" sz="half" idx="10"/>
          </p:nvPr>
        </p:nvSpPr>
        <p:spPr/>
        <p:txBody>
          <a:bodyPr/>
          <a:lstStyle>
            <a:lvl1pPr>
              <a:defRPr/>
            </a:lvl1pPr>
          </a:lstStyle>
          <a:p>
            <a:pPr>
              <a:defRPr/>
            </a:pPr>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Slide Number Placeholder 5"/>
          <p:cNvSpPr>
            <a:spLocks noGrp="1"/>
          </p:cNvSpPr>
          <p:nvPr>
            <p:ph type="sldNum" sz="quarter" idx="12"/>
          </p:nvPr>
        </p:nvSpPr>
        <p:spPr>
          <a:xfrm>
            <a:off x="681601" y="3244661"/>
            <a:ext cx="779520" cy="364358"/>
          </a:xfrm>
        </p:spPr>
        <p:txBody>
          <a:bodyPr/>
          <a:lstStyle>
            <a:lvl1pPr>
              <a:defRPr smtClean="0"/>
            </a:lvl1pPr>
          </a:lstStyle>
          <a:p>
            <a:pPr>
              <a:defRPr/>
            </a:pPr>
            <a:fld id="{EF884590-D2ED-417B-9E7E-B67A469F9CEF}" type="slidenum">
              <a:rPr lang="tr-TR"/>
              <a:pPr>
                <a:defRPr/>
              </a:pPr>
              <a:t>‹#›</a:t>
            </a:fld>
            <a:endParaRPr lang="tr-TR"/>
          </a:p>
        </p:txBody>
      </p:sp>
    </p:spTree>
    <p:extLst>
      <p:ext uri="{BB962C8B-B14F-4D97-AF65-F5344CB8AC3E}">
        <p14:creationId xmlns:p14="http://schemas.microsoft.com/office/powerpoint/2010/main" val="35455160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3"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3" y="360204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D12B0F79-0B09-4521-A4E9-0BB595C0A496}" type="datetimeFigureOut">
              <a:rPr lang="tr-TR" smtClean="0">
                <a:solidFill>
                  <a:prstClr val="black">
                    <a:tint val="75000"/>
                  </a:prstClr>
                </a:solidFill>
              </a:rPr>
              <a:pPr/>
              <a:t>28.12.2023</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4A8782B6-2D6D-4B25-849A-B3A7C88C66D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0207428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12B0F79-0B09-4521-A4E9-0BB595C0A496}" type="datetimeFigureOut">
              <a:rPr lang="tr-TR" smtClean="0">
                <a:solidFill>
                  <a:prstClr val="black">
                    <a:tint val="75000"/>
                  </a:prstClr>
                </a:solidFill>
              </a:rPr>
              <a:pPr/>
              <a:t>28.12.2023</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4A8782B6-2D6D-4B25-849A-B3A7C88C66D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7159849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6"/>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2" y="45894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D12B0F79-0B09-4521-A4E9-0BB595C0A496}" type="datetimeFigureOut">
              <a:rPr lang="tr-TR" smtClean="0">
                <a:solidFill>
                  <a:prstClr val="black">
                    <a:tint val="75000"/>
                  </a:prstClr>
                </a:solidFill>
              </a:rPr>
              <a:pPr/>
              <a:t>28.12.2023</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4A8782B6-2D6D-4B25-849A-B3A7C88C66D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5534883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12B0F79-0B09-4521-A4E9-0BB595C0A496}" type="datetimeFigureOut">
              <a:rPr lang="tr-TR" smtClean="0">
                <a:solidFill>
                  <a:prstClr val="black">
                    <a:tint val="75000"/>
                  </a:prstClr>
                </a:solidFill>
              </a:rPr>
              <a:pPr/>
              <a:t>28.12.2023</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4A8782B6-2D6D-4B25-849A-B3A7C88C66D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2819668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91" y="365134"/>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9" y="1681163"/>
            <a:ext cx="515778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839789" y="2505075"/>
            <a:ext cx="5157786"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5"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5"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12B0F79-0B09-4521-A4E9-0BB595C0A496}" type="datetimeFigureOut">
              <a:rPr lang="tr-TR" smtClean="0">
                <a:solidFill>
                  <a:prstClr val="black">
                    <a:tint val="75000"/>
                  </a:prstClr>
                </a:solidFill>
              </a:rPr>
              <a:pPr/>
              <a:t>28.12.2023</a:t>
            </a:fld>
            <a:endParaRPr lang="tr-TR">
              <a:solidFill>
                <a:prstClr val="black">
                  <a:tint val="75000"/>
                </a:prstClr>
              </a:solidFill>
            </a:endParaRPr>
          </a:p>
        </p:txBody>
      </p:sp>
      <p:sp>
        <p:nvSpPr>
          <p:cNvPr id="8" name="Footer Placeholder 7"/>
          <p:cNvSpPr>
            <a:spLocks noGrp="1"/>
          </p:cNvSpPr>
          <p:nvPr>
            <p:ph type="ftr" sz="quarter" idx="11"/>
          </p:nvPr>
        </p:nvSpPr>
        <p:spPr/>
        <p:txBody>
          <a:bodyPr/>
          <a:lstStyle/>
          <a:p>
            <a:endParaRPr lang="tr-TR">
              <a:solidFill>
                <a:prstClr val="black">
                  <a:tint val="75000"/>
                </a:prstClr>
              </a:solidFill>
            </a:endParaRPr>
          </a:p>
        </p:txBody>
      </p:sp>
      <p:sp>
        <p:nvSpPr>
          <p:cNvPr id="9" name="Slide Number Placeholder 8"/>
          <p:cNvSpPr>
            <a:spLocks noGrp="1"/>
          </p:cNvSpPr>
          <p:nvPr>
            <p:ph type="sldNum" sz="quarter" idx="12"/>
          </p:nvPr>
        </p:nvSpPr>
        <p:spPr/>
        <p:txBody>
          <a:bodyPr/>
          <a:lstStyle/>
          <a:p>
            <a:fld id="{4A8782B6-2D6D-4B25-849A-B3A7C88C66D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0808660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D12B0F79-0B09-4521-A4E9-0BB595C0A496}" type="datetimeFigureOut">
              <a:rPr lang="tr-TR" smtClean="0">
                <a:solidFill>
                  <a:prstClr val="black">
                    <a:tint val="75000"/>
                  </a:prstClr>
                </a:solidFill>
              </a:rPr>
              <a:pPr/>
              <a:t>28.12.2023</a:t>
            </a:fld>
            <a:endParaRPr lang="tr-TR">
              <a:solidFill>
                <a:prstClr val="black">
                  <a:tint val="75000"/>
                </a:prstClr>
              </a:solidFill>
            </a:endParaRPr>
          </a:p>
        </p:txBody>
      </p:sp>
      <p:sp>
        <p:nvSpPr>
          <p:cNvPr id="4" name="Footer Placeholder 3"/>
          <p:cNvSpPr>
            <a:spLocks noGrp="1"/>
          </p:cNvSpPr>
          <p:nvPr>
            <p:ph type="ftr" sz="quarter" idx="11"/>
          </p:nvPr>
        </p:nvSpPr>
        <p:spPr/>
        <p:txBody>
          <a:bodyPr/>
          <a:lstStyle/>
          <a:p>
            <a:endParaRPr lang="tr-TR">
              <a:solidFill>
                <a:prstClr val="black">
                  <a:tint val="75000"/>
                </a:prstClr>
              </a:solidFill>
            </a:endParaRPr>
          </a:p>
        </p:txBody>
      </p:sp>
      <p:sp>
        <p:nvSpPr>
          <p:cNvPr id="5" name="Slide Number Placeholder 4"/>
          <p:cNvSpPr>
            <a:spLocks noGrp="1"/>
          </p:cNvSpPr>
          <p:nvPr>
            <p:ph type="sldNum" sz="quarter" idx="12"/>
          </p:nvPr>
        </p:nvSpPr>
        <p:spPr/>
        <p:txBody>
          <a:bodyPr/>
          <a:lstStyle/>
          <a:p>
            <a:fld id="{4A8782B6-2D6D-4B25-849A-B3A7C88C66D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7693464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B0F79-0B09-4521-A4E9-0BB595C0A496}" type="datetimeFigureOut">
              <a:rPr lang="tr-TR" smtClean="0">
                <a:solidFill>
                  <a:prstClr val="black">
                    <a:tint val="75000"/>
                  </a:prstClr>
                </a:solidFill>
              </a:rPr>
              <a:pPr/>
              <a:t>28.12.2023</a:t>
            </a:fld>
            <a:endParaRPr lang="tr-TR">
              <a:solidFill>
                <a:prstClr val="black">
                  <a:tint val="75000"/>
                </a:prstClr>
              </a:solidFill>
            </a:endParaRPr>
          </a:p>
        </p:txBody>
      </p:sp>
      <p:sp>
        <p:nvSpPr>
          <p:cNvPr id="3" name="Footer Placeholder 2"/>
          <p:cNvSpPr>
            <a:spLocks noGrp="1"/>
          </p:cNvSpPr>
          <p:nvPr>
            <p:ph type="ftr" sz="quarter" idx="11"/>
          </p:nvPr>
        </p:nvSpPr>
        <p:spPr/>
        <p:txBody>
          <a:bodyPr/>
          <a:lstStyle/>
          <a:p>
            <a:endParaRPr lang="tr-TR">
              <a:solidFill>
                <a:prstClr val="black">
                  <a:tint val="75000"/>
                </a:prstClr>
              </a:solidFill>
            </a:endParaRPr>
          </a:p>
        </p:txBody>
      </p:sp>
      <p:sp>
        <p:nvSpPr>
          <p:cNvPr id="4" name="Slide Number Placeholder 3"/>
          <p:cNvSpPr>
            <a:spLocks noGrp="1"/>
          </p:cNvSpPr>
          <p:nvPr>
            <p:ph type="sldNum" sz="quarter" idx="12"/>
          </p:nvPr>
        </p:nvSpPr>
        <p:spPr/>
        <p:txBody>
          <a:bodyPr/>
          <a:lstStyle/>
          <a:p>
            <a:fld id="{4A8782B6-2D6D-4B25-849A-B3A7C88C66D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0727075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D12B0F79-0B09-4521-A4E9-0BB595C0A496}" type="datetimeFigureOut">
              <a:rPr lang="tr-TR" smtClean="0">
                <a:solidFill>
                  <a:prstClr val="black">
                    <a:tint val="75000"/>
                  </a:prstClr>
                </a:solidFill>
              </a:rPr>
              <a:pPr/>
              <a:t>28.12.2023</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4A8782B6-2D6D-4B25-849A-B3A7C88C66D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888560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3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D12B0F79-0B09-4521-A4E9-0BB595C0A496}" type="datetimeFigureOut">
              <a:rPr lang="tr-TR" smtClean="0">
                <a:solidFill>
                  <a:prstClr val="black">
                    <a:tint val="75000"/>
                  </a:prstClr>
                </a:solidFill>
              </a:rPr>
              <a:pPr/>
              <a:t>28.12.2023</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4A8782B6-2D6D-4B25-849A-B3A7C88C66D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5494749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12B0F79-0B09-4521-A4E9-0BB595C0A496}" type="datetimeFigureOut">
              <a:rPr lang="tr-TR" smtClean="0">
                <a:solidFill>
                  <a:prstClr val="black">
                    <a:tint val="75000"/>
                  </a:prstClr>
                </a:solidFill>
              </a:rPr>
              <a:pPr/>
              <a:t>28.12.2023</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4A8782B6-2D6D-4B25-849A-B3A7C88C66D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680205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5" name="Freeform 11"/>
          <p:cNvSpPr>
            <a:spLocks/>
          </p:cNvSpPr>
          <p:nvPr/>
        </p:nvSpPr>
        <p:spPr bwMode="auto">
          <a:xfrm flipV="1">
            <a:off x="9" y="3166898"/>
            <a:ext cx="1810561" cy="506933"/>
          </a:xfrm>
          <a:custGeom>
            <a:avLst/>
            <a:gdLst>
              <a:gd name="T0" fmla="*/ 1497013 w 7908"/>
              <a:gd name="T1" fmla="*/ 262301 h 10000"/>
              <a:gd name="T2" fmla="*/ 1244671 w 7908"/>
              <a:gd name="T3" fmla="*/ 10505 h 10000"/>
              <a:gd name="T4" fmla="*/ 1239181 w 7908"/>
              <a:gd name="T5" fmla="*/ 5253 h 10000"/>
              <a:gd name="T6" fmla="*/ 1223469 w 7908"/>
              <a:gd name="T7" fmla="*/ 0 h 10000"/>
              <a:gd name="T8" fmla="*/ 1123517 w 7908"/>
              <a:gd name="T9" fmla="*/ 0 h 10000"/>
              <a:gd name="T10" fmla="*/ 0 w 7908"/>
              <a:gd name="T11" fmla="*/ 3465 h 10000"/>
              <a:gd name="T12" fmla="*/ 0 w 7908"/>
              <a:gd name="T13" fmla="*/ 558800 h 10000"/>
              <a:gd name="T14" fmla="*/ 1123517 w 7908"/>
              <a:gd name="T15" fmla="*/ 556118 h 10000"/>
              <a:gd name="T16" fmla="*/ 1223469 w 7908"/>
              <a:gd name="T17" fmla="*/ 556118 h 10000"/>
              <a:gd name="T18" fmla="*/ 1239181 w 7908"/>
              <a:gd name="T19" fmla="*/ 550921 h 10000"/>
              <a:gd name="T20" fmla="*/ 1244671 w 7908"/>
              <a:gd name="T21" fmla="*/ 545612 h 10000"/>
              <a:gd name="T22" fmla="*/ 1497013 w 7908"/>
              <a:gd name="T23" fmla="*/ 293817 h 10000"/>
              <a:gd name="T24" fmla="*/ 1497013 w 7908"/>
              <a:gd name="T25" fmla="*/ 26230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6" name="TextBox 13"/>
          <p:cNvSpPr txBox="1"/>
          <p:nvPr/>
        </p:nvSpPr>
        <p:spPr>
          <a:xfrm>
            <a:off x="2411521" y="648076"/>
            <a:ext cx="608641" cy="584701"/>
          </a:xfrm>
          <a:prstGeom prst="rect">
            <a:avLst/>
          </a:prstGeom>
        </p:spPr>
        <p:txBody>
          <a:bodyPr lIns="100796" tIns="50398" rIns="100796" bIns="50398" anchor="ctr"/>
          <a:lstStyle/>
          <a:p>
            <a:pPr>
              <a:defRPr/>
            </a:pPr>
            <a:r>
              <a:rPr lang="en-US" sz="8818" dirty="0">
                <a:ln w="3175" cmpd="sng">
                  <a:noFill/>
                </a:ln>
                <a:solidFill>
                  <a:srgbClr val="353535"/>
                </a:solidFill>
                <a:latin typeface="Arial"/>
              </a:rPr>
              <a:t>“</a:t>
            </a:r>
          </a:p>
        </p:txBody>
      </p:sp>
      <p:sp>
        <p:nvSpPr>
          <p:cNvPr id="7" name="TextBox 14"/>
          <p:cNvSpPr txBox="1"/>
          <p:nvPr/>
        </p:nvSpPr>
        <p:spPr>
          <a:xfrm>
            <a:off x="10892161" y="2904793"/>
            <a:ext cx="610560" cy="584701"/>
          </a:xfrm>
          <a:prstGeom prst="rect">
            <a:avLst/>
          </a:prstGeom>
        </p:spPr>
        <p:txBody>
          <a:bodyPr lIns="100796" tIns="50398" rIns="100796" bIns="50398" anchor="ctr"/>
          <a:lstStyle/>
          <a:p>
            <a:pPr>
              <a:defRPr/>
            </a:pPr>
            <a:r>
              <a:rPr lang="en-US" sz="8818" dirty="0">
                <a:ln w="3175" cmpd="sng">
                  <a:noFill/>
                </a:ln>
                <a:solidFill>
                  <a:srgbClr val="353535"/>
                </a:solidFill>
                <a:latin typeface="Arial"/>
              </a:rPr>
              <a:t>”</a:t>
            </a:r>
          </a:p>
        </p:txBody>
      </p:sp>
      <p:sp>
        <p:nvSpPr>
          <p:cNvPr id="2" name="Title 1"/>
          <p:cNvSpPr>
            <a:spLocks noGrp="1"/>
          </p:cNvSpPr>
          <p:nvPr>
            <p:ph type="title"/>
          </p:nvPr>
        </p:nvSpPr>
        <p:spPr>
          <a:xfrm>
            <a:off x="2917498" y="609600"/>
            <a:ext cx="8146116" cy="2895600"/>
          </a:xfrm>
        </p:spPr>
        <p:txBody>
          <a:bodyPr anchor="ctr"/>
          <a:lstStyle>
            <a:lvl1pPr algn="l">
              <a:defRPr sz="5291" b="0" cap="none"/>
            </a:lvl1pPr>
          </a:lstStyle>
          <a:p>
            <a:r>
              <a:rPr lang="tr-TR" smtClean="0"/>
              <a:t>Asıl başlık stili için tıklatın</a:t>
            </a:r>
            <a:endParaRPr lang="en-US" dirty="0"/>
          </a:p>
        </p:txBody>
      </p:sp>
      <p:sp>
        <p:nvSpPr>
          <p:cNvPr id="13" name="Text Placeholder 9"/>
          <p:cNvSpPr>
            <a:spLocks noGrp="1"/>
          </p:cNvSpPr>
          <p:nvPr>
            <p:ph type="body" sz="quarter" idx="13"/>
          </p:nvPr>
        </p:nvSpPr>
        <p:spPr>
          <a:xfrm>
            <a:off x="3221305" y="3505200"/>
            <a:ext cx="7538517" cy="381000"/>
          </a:xfrm>
        </p:spPr>
        <p:txBody>
          <a:bodyPr anchor="ctr">
            <a:noAutofit/>
          </a:bodyPr>
          <a:lstStyle>
            <a:lvl1pPr marL="0" indent="0">
              <a:buFontTx/>
              <a:buNone/>
              <a:defRPr sz="1764">
                <a:solidFill>
                  <a:schemeClr val="tx1">
                    <a:lumMod val="50000"/>
                    <a:lumOff val="50000"/>
                  </a:schemeClr>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2589887" y="4354046"/>
            <a:ext cx="8789314" cy="1555864"/>
          </a:xfrm>
        </p:spPr>
        <p:txBody>
          <a:bodyPr anchor="ctr"/>
          <a:lstStyle>
            <a:lvl1pPr marL="0" indent="0" algn="l">
              <a:buNone/>
              <a:defRPr sz="1984">
                <a:solidFill>
                  <a:schemeClr val="tx1">
                    <a:lumMod val="65000"/>
                    <a:lumOff val="3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tr-TR" smtClean="0"/>
              <a:t>Asıl metin stillerini düzenlemek için tıklatın</a:t>
            </a:r>
          </a:p>
        </p:txBody>
      </p:sp>
      <p:sp>
        <p:nvSpPr>
          <p:cNvPr id="8" name="Date Placeholder 3"/>
          <p:cNvSpPr>
            <a:spLocks noGrp="1"/>
          </p:cNvSpPr>
          <p:nvPr>
            <p:ph type="dt" sz="half" idx="14"/>
          </p:nvPr>
        </p:nvSpPr>
        <p:spPr/>
        <p:txBody>
          <a:bodyPr/>
          <a:lstStyle>
            <a:lvl1pPr>
              <a:defRPr/>
            </a:lvl1pPr>
          </a:lstStyle>
          <a:p>
            <a:pPr>
              <a:defRPr/>
            </a:pPr>
            <a:endParaRPr lang="tr-TR">
              <a:solidFill>
                <a:prstClr val="black">
                  <a:tint val="75000"/>
                </a:prstClr>
              </a:solidFill>
            </a:endParaRPr>
          </a:p>
        </p:txBody>
      </p:sp>
      <p:sp>
        <p:nvSpPr>
          <p:cNvPr id="9" name="Footer Placeholder 4"/>
          <p:cNvSpPr>
            <a:spLocks noGrp="1"/>
          </p:cNvSpPr>
          <p:nvPr>
            <p:ph type="ftr" sz="quarter" idx="15"/>
          </p:nvPr>
        </p:nvSpPr>
        <p:spPr/>
        <p:txBody>
          <a:bodyPr/>
          <a:lstStyle>
            <a:lvl1pPr>
              <a:defRPr/>
            </a:lvl1pPr>
          </a:lstStyle>
          <a:p>
            <a:pPr>
              <a:defRPr/>
            </a:pPr>
            <a:endParaRPr lang="tr-TR">
              <a:solidFill>
                <a:prstClr val="black">
                  <a:tint val="75000"/>
                </a:prstClr>
              </a:solidFill>
            </a:endParaRPr>
          </a:p>
        </p:txBody>
      </p:sp>
      <p:sp>
        <p:nvSpPr>
          <p:cNvPr id="10" name="Slide Number Placeholder 5"/>
          <p:cNvSpPr>
            <a:spLocks noGrp="1"/>
          </p:cNvSpPr>
          <p:nvPr>
            <p:ph type="sldNum" sz="quarter" idx="16"/>
          </p:nvPr>
        </p:nvSpPr>
        <p:spPr>
          <a:xfrm>
            <a:off x="681601" y="3244661"/>
            <a:ext cx="779520" cy="364358"/>
          </a:xfrm>
        </p:spPr>
        <p:txBody>
          <a:bodyPr/>
          <a:lstStyle>
            <a:lvl1pPr>
              <a:defRPr smtClean="0"/>
            </a:lvl1pPr>
          </a:lstStyle>
          <a:p>
            <a:pPr>
              <a:defRPr/>
            </a:pPr>
            <a:fld id="{66245446-127A-42FB-8E16-F6257386744A}" type="slidenum">
              <a:rPr lang="tr-TR"/>
              <a:pPr>
                <a:defRPr/>
              </a:pPr>
              <a:t>‹#›</a:t>
            </a:fld>
            <a:endParaRPr lang="tr-TR"/>
          </a:p>
        </p:txBody>
      </p:sp>
    </p:spTree>
    <p:extLst>
      <p:ext uri="{BB962C8B-B14F-4D97-AF65-F5344CB8AC3E}">
        <p14:creationId xmlns:p14="http://schemas.microsoft.com/office/powerpoint/2010/main" val="231426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4" y="365127"/>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5" y="365127"/>
            <a:ext cx="7734299"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12B0F79-0B09-4521-A4E9-0BB595C0A496}" type="datetimeFigureOut">
              <a:rPr lang="tr-TR" smtClean="0">
                <a:solidFill>
                  <a:prstClr val="black">
                    <a:tint val="75000"/>
                  </a:prstClr>
                </a:solidFill>
              </a:rPr>
              <a:pPr/>
              <a:t>28.12.2023</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4A8782B6-2D6D-4B25-849A-B3A7C88C66D1}"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5478830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2">
        <a:schemeClr val="bg1"/>
      </p:bgRef>
    </p:bg>
    <p:spTree>
      <p:nvGrpSpPr>
        <p:cNvPr id="1" name=""/>
        <p:cNvGrpSpPr/>
        <p:nvPr/>
      </p:nvGrpSpPr>
      <p:grpSpPr>
        <a:xfrm>
          <a:off x="0" y="0"/>
          <a:ext cx="0" cy="0"/>
          <a:chOff x="0" y="0"/>
          <a:chExt cx="0" cy="0"/>
        </a:xfrm>
      </p:grpSpPr>
      <p:sp>
        <p:nvSpPr>
          <p:cNvPr id="1048582" name="7 Dikdörtgen"/>
          <p:cNvSpPr/>
          <p:nvPr/>
        </p:nvSpPr>
        <p:spPr>
          <a:xfrm flipH="1">
            <a:off x="3556000" y="0"/>
            <a:ext cx="8636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48583" name="8 Düz Bağlayıcı"/>
          <p:cNvSpPr>
            <a:spLocks noChangeShapeType="1"/>
          </p:cNvSpPr>
          <p:nvPr/>
        </p:nvSpPr>
        <p:spPr bwMode="auto">
          <a:xfrm rot="16200000">
            <a:off x="127002"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48584" name="11 Başlık"/>
          <p:cNvSpPr>
            <a:spLocks noGrp="1"/>
          </p:cNvSpPr>
          <p:nvPr>
            <p:ph type="ctrTitle"/>
          </p:nvPr>
        </p:nvSpPr>
        <p:spPr>
          <a:xfrm>
            <a:off x="4489160" y="533400"/>
            <a:ext cx="6807200" cy="2868168"/>
          </a:xfrm>
        </p:spPr>
        <p:txBody>
          <a:bodyPr lIns="45720" tIns="0" rIns="45720">
            <a:noAutofit/>
          </a:bodyPr>
          <a:lstStyle>
            <a:lvl1pPr algn="r">
              <a:defRPr sz="4200" b="1"/>
            </a:lvl1pPr>
          </a:lstStyle>
          <a:p>
            <a:r>
              <a:rPr kumimoji="0" lang="tr-TR" smtClean="0"/>
              <a:t>Asıl başlık stili için tıklatın</a:t>
            </a:r>
            <a:endParaRPr kumimoji="0" lang="en-US"/>
          </a:p>
        </p:txBody>
      </p:sp>
      <p:sp>
        <p:nvSpPr>
          <p:cNvPr id="1048585" name="24 Alt Başlık"/>
          <p:cNvSpPr>
            <a:spLocks noGrp="1"/>
          </p:cNvSpPr>
          <p:nvPr>
            <p:ph type="subTitle" idx="1"/>
          </p:nvPr>
        </p:nvSpPr>
        <p:spPr>
          <a:xfrm>
            <a:off x="4472591" y="3539864"/>
            <a:ext cx="6819705"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1048586" name="30 Veri Yer Tutucusu"/>
          <p:cNvSpPr>
            <a:spLocks noGrp="1"/>
          </p:cNvSpPr>
          <p:nvPr>
            <p:ph type="dt" sz="half" idx="10"/>
          </p:nvPr>
        </p:nvSpPr>
        <p:spPr>
          <a:xfrm>
            <a:off x="7828300" y="6557946"/>
            <a:ext cx="2669953" cy="226902"/>
          </a:xfrm>
        </p:spPr>
        <p:txBody>
          <a:bodyPr/>
          <a:lstStyle>
            <a:lvl1pPr>
              <a:defRPr lang="en-US" smtClean="0">
                <a:solidFill>
                  <a:srgbClr val="FFFFFF"/>
                </a:solidFill>
              </a:defRPr>
            </a:lvl1pPr>
          </a:lstStyle>
          <a:p>
            <a:fld id="{E9892096-D940-4151-A8C4-EF3A13590981}" type="datetimeFigureOut">
              <a:rPr lang="tr-TR"/>
              <a:pPr/>
              <a:t>28.12.2023</a:t>
            </a:fld>
            <a:endParaRPr lang="tr-TR"/>
          </a:p>
        </p:txBody>
      </p:sp>
      <p:sp>
        <p:nvSpPr>
          <p:cNvPr id="1048587" name="17 Altbilgi Yer Tutucusu"/>
          <p:cNvSpPr>
            <a:spLocks noGrp="1"/>
          </p:cNvSpPr>
          <p:nvPr>
            <p:ph type="ftr" sz="quarter" idx="11"/>
          </p:nvPr>
        </p:nvSpPr>
        <p:spPr>
          <a:xfrm>
            <a:off x="3759200" y="6557946"/>
            <a:ext cx="3903629" cy="228600"/>
          </a:xfrm>
        </p:spPr>
        <p:txBody>
          <a:bodyPr/>
          <a:lstStyle>
            <a:lvl1pPr>
              <a:defRPr lang="en-US" dirty="0">
                <a:solidFill>
                  <a:srgbClr val="FFFFFF"/>
                </a:solidFill>
              </a:defRPr>
            </a:lvl1pPr>
          </a:lstStyle>
          <a:p>
            <a:endParaRPr lang="tr-TR"/>
          </a:p>
        </p:txBody>
      </p:sp>
      <p:sp>
        <p:nvSpPr>
          <p:cNvPr id="1048588" name="28 Slayt Numarası Yer Tutucusu"/>
          <p:cNvSpPr>
            <a:spLocks noGrp="1"/>
          </p:cNvSpPr>
          <p:nvPr>
            <p:ph type="sldNum" sz="quarter" idx="12"/>
          </p:nvPr>
        </p:nvSpPr>
        <p:spPr>
          <a:xfrm>
            <a:off x="10507846" y="6556248"/>
            <a:ext cx="784449" cy="228600"/>
          </a:xfrm>
        </p:spPr>
        <p:txBody>
          <a:bodyPr/>
          <a:lstStyle>
            <a:lvl1pPr>
              <a:defRPr lang="en-US" smtClean="0">
                <a:solidFill>
                  <a:srgbClr val="FFFFFF"/>
                </a:solidFill>
              </a:defRPr>
            </a:lvl1pPr>
          </a:lstStyle>
          <a:p>
            <a:fld id="{C9CB26A2-90F4-430D-9979-39D7C76B973F}" type="slidenum">
              <a:rPr lang="tr-TR"/>
              <a:pPr/>
              <a:t>‹#›</a:t>
            </a:fld>
            <a:endParaRPr lang="tr-TR"/>
          </a:p>
        </p:txBody>
      </p:sp>
    </p:spTree>
    <p:extLst>
      <p:ext uri="{BB962C8B-B14F-4D97-AF65-F5344CB8AC3E}">
        <p14:creationId xmlns:p14="http://schemas.microsoft.com/office/powerpoint/2010/main" val="2930969558"/>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1048592" name="1 Başlık"/>
          <p:cNvSpPr>
            <a:spLocks noGrp="1"/>
          </p:cNvSpPr>
          <p:nvPr>
            <p:ph type="title"/>
          </p:nvPr>
        </p:nvSpPr>
        <p:spPr/>
        <p:txBody>
          <a:bodyPr/>
          <a:lstStyle/>
          <a:p>
            <a:r>
              <a:rPr kumimoji="0" lang="tr-TR" smtClean="0"/>
              <a:t>Asıl başlık stili için tıklatın</a:t>
            </a:r>
            <a:endParaRPr kumimoji="0" lang="en-US"/>
          </a:p>
        </p:txBody>
      </p:sp>
      <p:sp>
        <p:nvSpPr>
          <p:cNvPr id="104859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048594" name="3 Veri Yer Tutucusu"/>
          <p:cNvSpPr>
            <a:spLocks noGrp="1"/>
          </p:cNvSpPr>
          <p:nvPr>
            <p:ph type="dt" sz="half" idx="10"/>
          </p:nvPr>
        </p:nvSpPr>
        <p:spPr/>
        <p:txBody>
          <a:bodyPr/>
          <a:lstStyle/>
          <a:p>
            <a:fld id="{E9892096-D940-4151-A8C4-EF3A13590981}" type="datetimeFigureOut">
              <a:rPr lang="tr-TR" smtClean="0">
                <a:solidFill>
                  <a:srgbClr val="B13F9A"/>
                </a:solidFill>
              </a:rPr>
              <a:pPr/>
              <a:t>28.12.2023</a:t>
            </a:fld>
            <a:endParaRPr lang="tr-TR">
              <a:solidFill>
                <a:srgbClr val="B13F9A"/>
              </a:solidFill>
            </a:endParaRPr>
          </a:p>
        </p:txBody>
      </p:sp>
      <p:sp>
        <p:nvSpPr>
          <p:cNvPr id="1048595" name="4 Altbilgi Yer Tutucusu"/>
          <p:cNvSpPr>
            <a:spLocks noGrp="1"/>
          </p:cNvSpPr>
          <p:nvPr>
            <p:ph type="ftr" sz="quarter" idx="11"/>
          </p:nvPr>
        </p:nvSpPr>
        <p:spPr/>
        <p:txBody>
          <a:bodyPr/>
          <a:lstStyle/>
          <a:p>
            <a:endParaRPr lang="tr-TR">
              <a:solidFill>
                <a:srgbClr val="B13F9A"/>
              </a:solidFill>
            </a:endParaRPr>
          </a:p>
        </p:txBody>
      </p:sp>
      <p:sp>
        <p:nvSpPr>
          <p:cNvPr id="1048596" name="5 Slayt Numarası Yer Tutucusu"/>
          <p:cNvSpPr>
            <a:spLocks noGrp="1"/>
          </p:cNvSpPr>
          <p:nvPr>
            <p:ph type="sldNum" sz="quarter" idx="12"/>
          </p:nvPr>
        </p:nvSpPr>
        <p:spPr/>
        <p:txBody>
          <a:bodyPr/>
          <a:lstStyle/>
          <a:p>
            <a:fld id="{C9CB26A2-90F4-430D-9979-39D7C76B973F}" type="slidenum">
              <a:rPr lang="tr-TR" smtClean="0">
                <a:solidFill>
                  <a:srgbClr val="B13F9A"/>
                </a:solidFill>
              </a:rPr>
              <a:pPr/>
              <a:t>‹#›</a:t>
            </a:fld>
            <a:endParaRPr lang="tr-TR">
              <a:solidFill>
                <a:srgbClr val="B13F9A"/>
              </a:solidFill>
            </a:endParaRPr>
          </a:p>
        </p:txBody>
      </p:sp>
    </p:spTree>
    <p:extLst>
      <p:ext uri="{BB962C8B-B14F-4D97-AF65-F5344CB8AC3E}">
        <p14:creationId xmlns:p14="http://schemas.microsoft.com/office/powerpoint/2010/main" val="28293930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1">
        <a:schemeClr val="bg1"/>
      </p:bgRef>
    </p:bg>
    <p:spTree>
      <p:nvGrpSpPr>
        <p:cNvPr id="1" name=""/>
        <p:cNvGrpSpPr/>
        <p:nvPr/>
      </p:nvGrpSpPr>
      <p:grpSpPr>
        <a:xfrm>
          <a:off x="0" y="0"/>
          <a:ext cx="0" cy="0"/>
          <a:chOff x="0" y="0"/>
          <a:chExt cx="0" cy="0"/>
        </a:xfrm>
      </p:grpSpPr>
      <p:sp>
        <p:nvSpPr>
          <p:cNvPr id="1048701" name="1 Başlık"/>
          <p:cNvSpPr>
            <a:spLocks noGrp="1"/>
          </p:cNvSpPr>
          <p:nvPr>
            <p:ph type="title"/>
          </p:nvPr>
        </p:nvSpPr>
        <p:spPr>
          <a:xfrm>
            <a:off x="1422408" y="2821846"/>
            <a:ext cx="8340651" cy="1362075"/>
          </a:xfrm>
        </p:spPr>
        <p:txBody>
          <a:bodyPr tIns="0" anchor="t"/>
          <a:lstStyle>
            <a:lvl1pPr algn="r">
              <a:buNone/>
              <a:defRPr sz="4200" b="1" cap="all"/>
            </a:lvl1pPr>
          </a:lstStyle>
          <a:p>
            <a:r>
              <a:rPr kumimoji="0" lang="tr-TR" smtClean="0"/>
              <a:t>Asıl başlık stili için tıklatın</a:t>
            </a:r>
            <a:endParaRPr kumimoji="0" lang="en-US"/>
          </a:p>
        </p:txBody>
      </p:sp>
      <p:sp>
        <p:nvSpPr>
          <p:cNvPr id="1048702" name="2 Metin Yer Tutucusu"/>
          <p:cNvSpPr>
            <a:spLocks noGrp="1"/>
          </p:cNvSpPr>
          <p:nvPr>
            <p:ph type="body" idx="1"/>
          </p:nvPr>
        </p:nvSpPr>
        <p:spPr>
          <a:xfrm>
            <a:off x="1422408" y="1905013"/>
            <a:ext cx="8340651"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1048703" name="3 Veri Yer Tutucusu"/>
          <p:cNvSpPr>
            <a:spLocks noGrp="1"/>
          </p:cNvSpPr>
          <p:nvPr>
            <p:ph type="dt" sz="half" idx="10"/>
          </p:nvPr>
        </p:nvSpPr>
        <p:spPr>
          <a:xfrm>
            <a:off x="6298983" y="6556810"/>
            <a:ext cx="2669953" cy="226902"/>
          </a:xfrm>
        </p:spPr>
        <p:txBody>
          <a:bodyPr bIns="0" anchor="b"/>
          <a:lstStyle>
            <a:lvl1pPr>
              <a:defRPr>
                <a:solidFill>
                  <a:schemeClr val="tx2"/>
                </a:solidFill>
              </a:defRPr>
            </a:lvl1pPr>
          </a:lstStyle>
          <a:p>
            <a:fld id="{E9892096-D940-4151-A8C4-EF3A13590981}" type="datetimeFigureOut">
              <a:rPr lang="tr-TR" smtClean="0">
                <a:solidFill>
                  <a:srgbClr val="B13F9A"/>
                </a:solidFill>
              </a:rPr>
              <a:pPr/>
              <a:t>28.12.2023</a:t>
            </a:fld>
            <a:endParaRPr lang="tr-TR">
              <a:solidFill>
                <a:srgbClr val="B13F9A"/>
              </a:solidFill>
            </a:endParaRPr>
          </a:p>
        </p:txBody>
      </p:sp>
      <p:sp>
        <p:nvSpPr>
          <p:cNvPr id="1048704" name="4 Altbilgi Yer Tutucusu"/>
          <p:cNvSpPr>
            <a:spLocks noGrp="1"/>
          </p:cNvSpPr>
          <p:nvPr>
            <p:ph type="ftr" sz="quarter" idx="11"/>
          </p:nvPr>
        </p:nvSpPr>
        <p:spPr>
          <a:xfrm>
            <a:off x="2313811" y="6556811"/>
            <a:ext cx="3860800" cy="228600"/>
          </a:xfrm>
        </p:spPr>
        <p:txBody>
          <a:bodyPr bIns="0" anchor="b"/>
          <a:lstStyle>
            <a:lvl1pPr>
              <a:defRPr>
                <a:solidFill>
                  <a:schemeClr val="tx2"/>
                </a:solidFill>
              </a:defRPr>
            </a:lvl1pPr>
          </a:lstStyle>
          <a:p>
            <a:endParaRPr lang="tr-TR">
              <a:solidFill>
                <a:srgbClr val="B13F9A"/>
              </a:solidFill>
            </a:endParaRPr>
          </a:p>
        </p:txBody>
      </p:sp>
      <p:sp>
        <p:nvSpPr>
          <p:cNvPr id="1048705" name="5 Slayt Numarası Yer Tutucusu"/>
          <p:cNvSpPr>
            <a:spLocks noGrp="1"/>
          </p:cNvSpPr>
          <p:nvPr>
            <p:ph type="sldNum" sz="quarter" idx="12"/>
          </p:nvPr>
        </p:nvSpPr>
        <p:spPr>
          <a:xfrm>
            <a:off x="8978603" y="6555112"/>
            <a:ext cx="784449" cy="228600"/>
          </a:xfrm>
        </p:spPr>
        <p:txBody>
          <a:bodyPr/>
          <a:lstStyle/>
          <a:p>
            <a:fld id="{C9CB26A2-90F4-430D-9979-39D7C76B973F}" type="slidenum">
              <a:rPr lang="tr-TR" smtClean="0">
                <a:solidFill>
                  <a:srgbClr val="B13F9A"/>
                </a:solidFill>
              </a:rPr>
              <a:pPr/>
              <a:t>‹#›</a:t>
            </a:fld>
            <a:endParaRPr lang="tr-TR">
              <a:solidFill>
                <a:srgbClr val="B13F9A"/>
              </a:solidFill>
            </a:endParaRPr>
          </a:p>
        </p:txBody>
      </p:sp>
    </p:spTree>
    <p:extLst>
      <p:ext uri="{BB962C8B-B14F-4D97-AF65-F5344CB8AC3E}">
        <p14:creationId xmlns:p14="http://schemas.microsoft.com/office/powerpoint/2010/main" val="2589440444"/>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1048611" name="1 Başlık"/>
          <p:cNvSpPr>
            <a:spLocks noGrp="1"/>
          </p:cNvSpPr>
          <p:nvPr>
            <p:ph type="title"/>
          </p:nvPr>
        </p:nvSpPr>
        <p:spPr>
          <a:xfrm>
            <a:off x="609600" y="320040"/>
            <a:ext cx="9656064" cy="1143000"/>
          </a:xfrm>
        </p:spPr>
        <p:txBody>
          <a:bodyPr/>
          <a:lstStyle/>
          <a:p>
            <a:r>
              <a:rPr kumimoji="0" lang="tr-TR" smtClean="0"/>
              <a:t>Asıl başlık stili için tıklatın</a:t>
            </a:r>
            <a:endParaRPr kumimoji="0" lang="en-US"/>
          </a:p>
        </p:txBody>
      </p:sp>
      <p:sp>
        <p:nvSpPr>
          <p:cNvPr id="1048612" name="2 İçerik Yer Tutucusu"/>
          <p:cNvSpPr>
            <a:spLocks noGrp="1"/>
          </p:cNvSpPr>
          <p:nvPr>
            <p:ph sz="half" idx="1"/>
          </p:nvPr>
        </p:nvSpPr>
        <p:spPr>
          <a:xfrm>
            <a:off x="609604" y="1600206"/>
            <a:ext cx="4693920" cy="4525963"/>
          </a:xfrm>
        </p:spPr>
        <p:txBody>
          <a:bodyPr anchor="t"/>
          <a:lstStyle>
            <a:lvl1pPr>
              <a:defRPr sz="28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048613" name="3 İçerik Yer Tutucusu"/>
          <p:cNvSpPr>
            <a:spLocks noGrp="1"/>
          </p:cNvSpPr>
          <p:nvPr>
            <p:ph sz="half" idx="2"/>
          </p:nvPr>
        </p:nvSpPr>
        <p:spPr>
          <a:xfrm>
            <a:off x="5571744" y="1600206"/>
            <a:ext cx="4693920" cy="4525963"/>
          </a:xfrm>
        </p:spPr>
        <p:txBody>
          <a:bodyPr anchor="t"/>
          <a:lstStyle>
            <a:lvl1pPr>
              <a:defRPr sz="28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048614" name="4 Veri Yer Tutucusu"/>
          <p:cNvSpPr>
            <a:spLocks noGrp="1"/>
          </p:cNvSpPr>
          <p:nvPr>
            <p:ph type="dt" sz="half" idx="10"/>
          </p:nvPr>
        </p:nvSpPr>
        <p:spPr/>
        <p:txBody>
          <a:bodyPr/>
          <a:lstStyle/>
          <a:p>
            <a:fld id="{E9892096-D940-4151-A8C4-EF3A13590981}" type="datetimeFigureOut">
              <a:rPr lang="tr-TR" smtClean="0">
                <a:solidFill>
                  <a:srgbClr val="B13F9A"/>
                </a:solidFill>
              </a:rPr>
              <a:pPr/>
              <a:t>28.12.2023</a:t>
            </a:fld>
            <a:endParaRPr lang="tr-TR">
              <a:solidFill>
                <a:srgbClr val="B13F9A"/>
              </a:solidFill>
            </a:endParaRPr>
          </a:p>
        </p:txBody>
      </p:sp>
      <p:sp>
        <p:nvSpPr>
          <p:cNvPr id="1048615" name="5 Altbilgi Yer Tutucusu"/>
          <p:cNvSpPr>
            <a:spLocks noGrp="1"/>
          </p:cNvSpPr>
          <p:nvPr>
            <p:ph type="ftr" sz="quarter" idx="11"/>
          </p:nvPr>
        </p:nvSpPr>
        <p:spPr/>
        <p:txBody>
          <a:bodyPr/>
          <a:lstStyle/>
          <a:p>
            <a:endParaRPr lang="tr-TR">
              <a:solidFill>
                <a:srgbClr val="B13F9A"/>
              </a:solidFill>
            </a:endParaRPr>
          </a:p>
        </p:txBody>
      </p:sp>
      <p:sp>
        <p:nvSpPr>
          <p:cNvPr id="1048616" name="6 Slayt Numarası Yer Tutucusu"/>
          <p:cNvSpPr>
            <a:spLocks noGrp="1"/>
          </p:cNvSpPr>
          <p:nvPr>
            <p:ph type="sldNum" sz="quarter" idx="12"/>
          </p:nvPr>
        </p:nvSpPr>
        <p:spPr/>
        <p:txBody>
          <a:bodyPr/>
          <a:lstStyle/>
          <a:p>
            <a:fld id="{C9CB26A2-90F4-430D-9979-39D7C76B973F}" type="slidenum">
              <a:rPr lang="tr-TR" smtClean="0">
                <a:solidFill>
                  <a:srgbClr val="B13F9A"/>
                </a:solidFill>
              </a:rPr>
              <a:pPr/>
              <a:t>‹#›</a:t>
            </a:fld>
            <a:endParaRPr lang="tr-TR">
              <a:solidFill>
                <a:srgbClr val="B13F9A"/>
              </a:solidFill>
            </a:endParaRPr>
          </a:p>
        </p:txBody>
      </p:sp>
    </p:spTree>
    <p:extLst>
      <p:ext uri="{BB962C8B-B14F-4D97-AF65-F5344CB8AC3E}">
        <p14:creationId xmlns:p14="http://schemas.microsoft.com/office/powerpoint/2010/main" val="13302588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48673" name="1 Başlık"/>
          <p:cNvSpPr>
            <a:spLocks noGrp="1"/>
          </p:cNvSpPr>
          <p:nvPr>
            <p:ph type="title"/>
          </p:nvPr>
        </p:nvSpPr>
        <p:spPr>
          <a:xfrm>
            <a:off x="609600" y="320040"/>
            <a:ext cx="9656064" cy="1143000"/>
          </a:xfrm>
        </p:spPr>
        <p:txBody>
          <a:bodyPr anchor="b"/>
          <a:lstStyle/>
          <a:p>
            <a:r>
              <a:rPr kumimoji="0" lang="tr-TR" smtClean="0"/>
              <a:t>Asıl başlık stili için tıklatın</a:t>
            </a:r>
            <a:endParaRPr kumimoji="0" lang="en-US"/>
          </a:p>
        </p:txBody>
      </p:sp>
      <p:sp>
        <p:nvSpPr>
          <p:cNvPr id="1048674" name="2 Metin Yer Tutucusu"/>
          <p:cNvSpPr>
            <a:spLocks noGrp="1"/>
          </p:cNvSpPr>
          <p:nvPr>
            <p:ph type="body" idx="1"/>
          </p:nvPr>
        </p:nvSpPr>
        <p:spPr>
          <a:xfrm>
            <a:off x="609604" y="5867400"/>
            <a:ext cx="469392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1048675" name="3 Metin Yer Tutucusu"/>
          <p:cNvSpPr>
            <a:spLocks noGrp="1"/>
          </p:cNvSpPr>
          <p:nvPr>
            <p:ph type="body" sz="half" idx="3"/>
          </p:nvPr>
        </p:nvSpPr>
        <p:spPr>
          <a:xfrm>
            <a:off x="5571744" y="5867400"/>
            <a:ext cx="469392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1048676" name="4 İçerik Yer Tutucusu"/>
          <p:cNvSpPr>
            <a:spLocks noGrp="1"/>
          </p:cNvSpPr>
          <p:nvPr>
            <p:ph sz="quarter" idx="2"/>
          </p:nvPr>
        </p:nvSpPr>
        <p:spPr>
          <a:xfrm>
            <a:off x="609604" y="1711844"/>
            <a:ext cx="4693920" cy="4114800"/>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048677" name="5 İçerik Yer Tutucusu"/>
          <p:cNvSpPr>
            <a:spLocks noGrp="1"/>
          </p:cNvSpPr>
          <p:nvPr>
            <p:ph sz="quarter" idx="4"/>
          </p:nvPr>
        </p:nvSpPr>
        <p:spPr>
          <a:xfrm>
            <a:off x="5571744" y="1711844"/>
            <a:ext cx="4693920" cy="4114800"/>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048678" name="6 Veri Yer Tutucusu"/>
          <p:cNvSpPr>
            <a:spLocks noGrp="1"/>
          </p:cNvSpPr>
          <p:nvPr>
            <p:ph type="dt" sz="half" idx="10"/>
          </p:nvPr>
        </p:nvSpPr>
        <p:spPr/>
        <p:txBody>
          <a:bodyPr/>
          <a:lstStyle/>
          <a:p>
            <a:fld id="{E9892096-D940-4151-A8C4-EF3A13590981}" type="datetimeFigureOut">
              <a:rPr lang="tr-TR" smtClean="0">
                <a:solidFill>
                  <a:srgbClr val="B13F9A"/>
                </a:solidFill>
              </a:rPr>
              <a:pPr/>
              <a:t>28.12.2023</a:t>
            </a:fld>
            <a:endParaRPr lang="tr-TR">
              <a:solidFill>
                <a:srgbClr val="B13F9A"/>
              </a:solidFill>
            </a:endParaRPr>
          </a:p>
        </p:txBody>
      </p:sp>
      <p:sp>
        <p:nvSpPr>
          <p:cNvPr id="1048679" name="7 Altbilgi Yer Tutucusu"/>
          <p:cNvSpPr>
            <a:spLocks noGrp="1"/>
          </p:cNvSpPr>
          <p:nvPr>
            <p:ph type="ftr" sz="quarter" idx="11"/>
          </p:nvPr>
        </p:nvSpPr>
        <p:spPr/>
        <p:txBody>
          <a:bodyPr/>
          <a:lstStyle/>
          <a:p>
            <a:endParaRPr lang="tr-TR">
              <a:solidFill>
                <a:srgbClr val="B13F9A"/>
              </a:solidFill>
            </a:endParaRPr>
          </a:p>
        </p:txBody>
      </p:sp>
      <p:sp>
        <p:nvSpPr>
          <p:cNvPr id="1048680" name="8 Slayt Numarası Yer Tutucusu"/>
          <p:cNvSpPr>
            <a:spLocks noGrp="1"/>
          </p:cNvSpPr>
          <p:nvPr>
            <p:ph type="sldNum" sz="quarter" idx="12"/>
          </p:nvPr>
        </p:nvSpPr>
        <p:spPr/>
        <p:txBody>
          <a:bodyPr/>
          <a:lstStyle/>
          <a:p>
            <a:fld id="{C9CB26A2-90F4-430D-9979-39D7C76B973F}" type="slidenum">
              <a:rPr lang="tr-TR" smtClean="0">
                <a:solidFill>
                  <a:srgbClr val="B13F9A"/>
                </a:solidFill>
              </a:rPr>
              <a:pPr/>
              <a:t>‹#›</a:t>
            </a:fld>
            <a:endParaRPr lang="tr-TR">
              <a:solidFill>
                <a:srgbClr val="B13F9A"/>
              </a:solidFill>
            </a:endParaRPr>
          </a:p>
        </p:txBody>
      </p:sp>
    </p:spTree>
    <p:extLst>
      <p:ext uri="{BB962C8B-B14F-4D97-AF65-F5344CB8AC3E}">
        <p14:creationId xmlns:p14="http://schemas.microsoft.com/office/powerpoint/2010/main" val="4659497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1048681" name="1 Başlık"/>
          <p:cNvSpPr>
            <a:spLocks noGrp="1"/>
          </p:cNvSpPr>
          <p:nvPr>
            <p:ph type="title"/>
          </p:nvPr>
        </p:nvSpPr>
        <p:spPr>
          <a:xfrm>
            <a:off x="609600" y="320040"/>
            <a:ext cx="9656064" cy="1143000"/>
          </a:xfrm>
        </p:spPr>
        <p:txBody>
          <a:bodyPr/>
          <a:lstStyle/>
          <a:p>
            <a:r>
              <a:rPr kumimoji="0" lang="tr-TR" smtClean="0"/>
              <a:t>Asıl başlık stili için tıklatın</a:t>
            </a:r>
            <a:endParaRPr kumimoji="0" lang="en-US"/>
          </a:p>
        </p:txBody>
      </p:sp>
      <p:sp>
        <p:nvSpPr>
          <p:cNvPr id="1048682" name="2 Veri Yer Tutucusu"/>
          <p:cNvSpPr>
            <a:spLocks noGrp="1"/>
          </p:cNvSpPr>
          <p:nvPr>
            <p:ph type="dt" sz="half" idx="10"/>
          </p:nvPr>
        </p:nvSpPr>
        <p:spPr/>
        <p:txBody>
          <a:bodyPr/>
          <a:lstStyle/>
          <a:p>
            <a:fld id="{E9892096-D940-4151-A8C4-EF3A13590981}" type="datetimeFigureOut">
              <a:rPr lang="tr-TR" smtClean="0">
                <a:solidFill>
                  <a:srgbClr val="B13F9A"/>
                </a:solidFill>
              </a:rPr>
              <a:pPr/>
              <a:t>28.12.2023</a:t>
            </a:fld>
            <a:endParaRPr lang="tr-TR">
              <a:solidFill>
                <a:srgbClr val="B13F9A"/>
              </a:solidFill>
            </a:endParaRPr>
          </a:p>
        </p:txBody>
      </p:sp>
      <p:sp>
        <p:nvSpPr>
          <p:cNvPr id="1048683" name="3 Altbilgi Yer Tutucusu"/>
          <p:cNvSpPr>
            <a:spLocks noGrp="1"/>
          </p:cNvSpPr>
          <p:nvPr>
            <p:ph type="ftr" sz="quarter" idx="11"/>
          </p:nvPr>
        </p:nvSpPr>
        <p:spPr/>
        <p:txBody>
          <a:bodyPr/>
          <a:lstStyle/>
          <a:p>
            <a:endParaRPr lang="tr-TR">
              <a:solidFill>
                <a:srgbClr val="B13F9A"/>
              </a:solidFill>
            </a:endParaRPr>
          </a:p>
        </p:txBody>
      </p:sp>
      <p:sp>
        <p:nvSpPr>
          <p:cNvPr id="1048684" name="4 Slayt Numarası Yer Tutucusu"/>
          <p:cNvSpPr>
            <a:spLocks noGrp="1"/>
          </p:cNvSpPr>
          <p:nvPr>
            <p:ph type="sldNum" sz="quarter" idx="12"/>
          </p:nvPr>
        </p:nvSpPr>
        <p:spPr/>
        <p:txBody>
          <a:bodyPr/>
          <a:lstStyle/>
          <a:p>
            <a:fld id="{C9CB26A2-90F4-430D-9979-39D7C76B973F}" type="slidenum">
              <a:rPr lang="tr-TR" smtClean="0">
                <a:solidFill>
                  <a:srgbClr val="B13F9A"/>
                </a:solidFill>
              </a:rPr>
              <a:pPr/>
              <a:t>‹#›</a:t>
            </a:fld>
            <a:endParaRPr lang="tr-TR">
              <a:solidFill>
                <a:srgbClr val="B13F9A"/>
              </a:solidFill>
            </a:endParaRPr>
          </a:p>
        </p:txBody>
      </p:sp>
    </p:spTree>
    <p:extLst>
      <p:ext uri="{BB962C8B-B14F-4D97-AF65-F5344CB8AC3E}">
        <p14:creationId xmlns:p14="http://schemas.microsoft.com/office/powerpoint/2010/main" val="12039387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1048690" name="1 Veri Yer Tutucusu"/>
          <p:cNvSpPr>
            <a:spLocks noGrp="1"/>
          </p:cNvSpPr>
          <p:nvPr>
            <p:ph type="dt" sz="half" idx="10"/>
          </p:nvPr>
        </p:nvSpPr>
        <p:spPr/>
        <p:txBody>
          <a:bodyPr/>
          <a:lstStyle>
            <a:lvl1pPr>
              <a:defRPr>
                <a:solidFill>
                  <a:schemeClr val="tx2"/>
                </a:solidFill>
              </a:defRPr>
            </a:lvl1pPr>
          </a:lstStyle>
          <a:p>
            <a:fld id="{E9892096-D940-4151-A8C4-EF3A13590981}" type="datetimeFigureOut">
              <a:rPr lang="tr-TR" smtClean="0">
                <a:solidFill>
                  <a:srgbClr val="B13F9A"/>
                </a:solidFill>
              </a:rPr>
              <a:pPr/>
              <a:t>28.12.2023</a:t>
            </a:fld>
            <a:endParaRPr lang="tr-TR">
              <a:solidFill>
                <a:srgbClr val="B13F9A"/>
              </a:solidFill>
            </a:endParaRPr>
          </a:p>
        </p:txBody>
      </p:sp>
      <p:sp>
        <p:nvSpPr>
          <p:cNvPr id="1048691" name="2 Altbilgi Yer Tutucusu"/>
          <p:cNvSpPr>
            <a:spLocks noGrp="1"/>
          </p:cNvSpPr>
          <p:nvPr>
            <p:ph type="ftr" sz="quarter" idx="11"/>
          </p:nvPr>
        </p:nvSpPr>
        <p:spPr/>
        <p:txBody>
          <a:bodyPr/>
          <a:lstStyle>
            <a:lvl1pPr>
              <a:defRPr>
                <a:solidFill>
                  <a:schemeClr val="tx2"/>
                </a:solidFill>
              </a:defRPr>
            </a:lvl1pPr>
          </a:lstStyle>
          <a:p>
            <a:endParaRPr lang="tr-TR">
              <a:solidFill>
                <a:srgbClr val="B13F9A"/>
              </a:solidFill>
            </a:endParaRPr>
          </a:p>
        </p:txBody>
      </p:sp>
      <p:sp>
        <p:nvSpPr>
          <p:cNvPr id="1048692" name="3 Slayt Numarası Yer Tutucusu"/>
          <p:cNvSpPr>
            <a:spLocks noGrp="1"/>
          </p:cNvSpPr>
          <p:nvPr>
            <p:ph type="sldNum" sz="quarter" idx="12"/>
          </p:nvPr>
        </p:nvSpPr>
        <p:spPr/>
        <p:txBody>
          <a:bodyPr/>
          <a:lstStyle/>
          <a:p>
            <a:fld id="{C9CB26A2-90F4-430D-9979-39D7C76B973F}" type="slidenum">
              <a:rPr lang="tr-TR" smtClean="0">
                <a:solidFill>
                  <a:srgbClr val="B13F9A"/>
                </a:solidFill>
              </a:rPr>
              <a:pPr/>
              <a:t>‹#›</a:t>
            </a:fld>
            <a:endParaRPr lang="tr-TR">
              <a:solidFill>
                <a:srgbClr val="B13F9A"/>
              </a:solidFill>
            </a:endParaRPr>
          </a:p>
        </p:txBody>
      </p:sp>
    </p:spTree>
    <p:extLst>
      <p:ext uri="{BB962C8B-B14F-4D97-AF65-F5344CB8AC3E}">
        <p14:creationId xmlns:p14="http://schemas.microsoft.com/office/powerpoint/2010/main" val="26206335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1048711" name="1 Başlık"/>
          <p:cNvSpPr>
            <a:spLocks noGrp="1"/>
          </p:cNvSpPr>
          <p:nvPr>
            <p:ph type="title"/>
          </p:nvPr>
        </p:nvSpPr>
        <p:spPr>
          <a:xfrm>
            <a:off x="609600" y="228600"/>
            <a:ext cx="7863840" cy="1173480"/>
          </a:xfrm>
        </p:spPr>
        <p:txBody>
          <a:bodyPr wrap="square" anchor="b"/>
          <a:lstStyle>
            <a:lvl1pPr algn="l">
              <a:buNone/>
              <a:defRPr lang="en-US" sz="2400" baseline="0" smtClean="0"/>
            </a:lvl1pPr>
          </a:lstStyle>
          <a:p>
            <a:r>
              <a:rPr kumimoji="0" lang="tr-TR" smtClean="0"/>
              <a:t>Asıl başlık stili için tıklatın</a:t>
            </a:r>
            <a:endParaRPr kumimoji="0" lang="en-US"/>
          </a:p>
        </p:txBody>
      </p:sp>
      <p:sp>
        <p:nvSpPr>
          <p:cNvPr id="1048712" name="2 Metin Yer Tutucusu"/>
          <p:cNvSpPr>
            <a:spLocks noGrp="1"/>
          </p:cNvSpPr>
          <p:nvPr>
            <p:ph type="body" idx="2"/>
          </p:nvPr>
        </p:nvSpPr>
        <p:spPr>
          <a:xfrm>
            <a:off x="609600" y="1497416"/>
            <a:ext cx="786384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1048713" name="3 İçerik Yer Tutucusu"/>
          <p:cNvSpPr>
            <a:spLocks noGrp="1"/>
          </p:cNvSpPr>
          <p:nvPr>
            <p:ph sz="half" idx="1"/>
          </p:nvPr>
        </p:nvSpPr>
        <p:spPr>
          <a:xfrm>
            <a:off x="609600" y="2133601"/>
            <a:ext cx="9652000" cy="4371752"/>
          </a:xfrm>
        </p:spPr>
        <p:txBody>
          <a:bodyPr/>
          <a:lstStyle>
            <a:lvl1pPr>
              <a:defRPr sz="3200"/>
            </a:lvl1pPr>
            <a:lvl2pPr>
              <a:defRPr sz="2800"/>
            </a:lvl2pPr>
            <a:lvl3pPr>
              <a:defRPr sz="2400"/>
            </a:lvl3pPr>
            <a:lvl4pPr>
              <a:defRPr sz="2000"/>
            </a:lvl4pPr>
            <a:lvl5pPr>
              <a:defRPr sz="20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048714" name="4 Veri Yer Tutucusu"/>
          <p:cNvSpPr>
            <a:spLocks noGrp="1"/>
          </p:cNvSpPr>
          <p:nvPr>
            <p:ph type="dt" sz="half" idx="10"/>
          </p:nvPr>
        </p:nvSpPr>
        <p:spPr/>
        <p:txBody>
          <a:bodyPr/>
          <a:lstStyle/>
          <a:p>
            <a:fld id="{E9892096-D940-4151-A8C4-EF3A13590981}" type="datetimeFigureOut">
              <a:rPr lang="tr-TR" smtClean="0">
                <a:solidFill>
                  <a:srgbClr val="B13F9A"/>
                </a:solidFill>
              </a:rPr>
              <a:pPr/>
              <a:t>28.12.2023</a:t>
            </a:fld>
            <a:endParaRPr lang="tr-TR">
              <a:solidFill>
                <a:srgbClr val="B13F9A"/>
              </a:solidFill>
            </a:endParaRPr>
          </a:p>
        </p:txBody>
      </p:sp>
      <p:sp>
        <p:nvSpPr>
          <p:cNvPr id="1048715" name="5 Altbilgi Yer Tutucusu"/>
          <p:cNvSpPr>
            <a:spLocks noGrp="1"/>
          </p:cNvSpPr>
          <p:nvPr>
            <p:ph type="ftr" sz="quarter" idx="11"/>
          </p:nvPr>
        </p:nvSpPr>
        <p:spPr/>
        <p:txBody>
          <a:bodyPr/>
          <a:lstStyle/>
          <a:p>
            <a:endParaRPr lang="tr-TR">
              <a:solidFill>
                <a:srgbClr val="B13F9A"/>
              </a:solidFill>
            </a:endParaRPr>
          </a:p>
        </p:txBody>
      </p:sp>
      <p:sp>
        <p:nvSpPr>
          <p:cNvPr id="1048716" name="6 Slayt Numarası Yer Tutucusu"/>
          <p:cNvSpPr>
            <a:spLocks noGrp="1"/>
          </p:cNvSpPr>
          <p:nvPr>
            <p:ph type="sldNum" sz="quarter" idx="12"/>
          </p:nvPr>
        </p:nvSpPr>
        <p:spPr/>
        <p:txBody>
          <a:bodyPr/>
          <a:lstStyle/>
          <a:p>
            <a:fld id="{C9CB26A2-90F4-430D-9979-39D7C76B973F}" type="slidenum">
              <a:rPr lang="tr-TR" smtClean="0">
                <a:solidFill>
                  <a:srgbClr val="B13F9A"/>
                </a:solidFill>
              </a:rPr>
              <a:pPr/>
              <a:t>‹#›</a:t>
            </a:fld>
            <a:endParaRPr lang="tr-TR">
              <a:solidFill>
                <a:srgbClr val="B13F9A"/>
              </a:solidFill>
            </a:endParaRPr>
          </a:p>
        </p:txBody>
      </p:sp>
    </p:spTree>
    <p:extLst>
      <p:ext uri="{BB962C8B-B14F-4D97-AF65-F5344CB8AC3E}">
        <p14:creationId xmlns:p14="http://schemas.microsoft.com/office/powerpoint/2010/main" val="4162266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2">
        <a:schemeClr val="bg2"/>
      </p:bgRef>
    </p:bg>
    <p:spTree>
      <p:nvGrpSpPr>
        <p:cNvPr id="1" name=""/>
        <p:cNvGrpSpPr/>
        <p:nvPr/>
      </p:nvGrpSpPr>
      <p:grpSpPr>
        <a:xfrm>
          <a:off x="0" y="0"/>
          <a:ext cx="0" cy="0"/>
          <a:chOff x="0" y="0"/>
          <a:chExt cx="0" cy="0"/>
        </a:xfrm>
      </p:grpSpPr>
      <p:sp>
        <p:nvSpPr>
          <p:cNvPr id="1048693" name="7 Dikdörtgen"/>
          <p:cNvSpPr/>
          <p:nvPr/>
        </p:nvSpPr>
        <p:spPr>
          <a:xfrm rot="21240000">
            <a:off x="797296" y="1004681"/>
            <a:ext cx="5759369"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48694" name="8 Dikdörtgen"/>
          <p:cNvSpPr/>
          <p:nvPr/>
        </p:nvSpPr>
        <p:spPr>
          <a:xfrm rot="21420000">
            <a:off x="795614" y="998829"/>
            <a:ext cx="5759369"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48695" name="1 Başlık"/>
          <p:cNvSpPr>
            <a:spLocks noGrp="1"/>
          </p:cNvSpPr>
          <p:nvPr>
            <p:ph type="title"/>
          </p:nvPr>
        </p:nvSpPr>
        <p:spPr>
          <a:xfrm>
            <a:off x="7185463" y="1143004"/>
            <a:ext cx="4572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lstStyle>
          <a:p>
            <a:r>
              <a:rPr kumimoji="0" lang="tr-TR" smtClean="0"/>
              <a:t>Asıl başlık stili için tıklatın</a:t>
            </a:r>
            <a:endParaRPr kumimoji="0" lang="en-US" dirty="0"/>
          </a:p>
        </p:txBody>
      </p:sp>
      <p:sp>
        <p:nvSpPr>
          <p:cNvPr id="1048696" name="3 Metin Yer Tutucusu"/>
          <p:cNvSpPr>
            <a:spLocks noGrp="1"/>
          </p:cNvSpPr>
          <p:nvPr>
            <p:ph type="body" sz="half" idx="2"/>
          </p:nvPr>
        </p:nvSpPr>
        <p:spPr>
          <a:xfrm>
            <a:off x="7185463" y="3283634"/>
            <a:ext cx="4572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lstStyle>
          <a:p>
            <a:pPr marL="0" marR="0" lvl="0" indent="0" algn="l" defTabSz="0" rtl="0" eaLnBrk="1" fontAlgn="auto" latinLnBrk="0" hangingPunct="1">
              <a:lnSpc>
                <a:spcPct val="100000"/>
              </a:lnSpc>
              <a:spcBef>
                <a:spcPts val="0"/>
              </a:spcBef>
              <a:spcAft>
                <a:spcPts val="0"/>
              </a:spcAft>
              <a:buClr>
                <a:schemeClr val="tx2"/>
              </a:buClr>
              <a:buSzPct val="73000"/>
              <a:buFontTx/>
              <a:buNone/>
            </a:pPr>
            <a:r>
              <a:rPr kumimoji="0" lang="tr-TR" smtClean="0"/>
              <a:t>Asıl metin stillerini düzenlemek için tıklatın</a:t>
            </a:r>
          </a:p>
        </p:txBody>
      </p:sp>
      <p:sp>
        <p:nvSpPr>
          <p:cNvPr id="1048697" name="4 Veri Yer Tutucusu"/>
          <p:cNvSpPr>
            <a:spLocks noGrp="1"/>
          </p:cNvSpPr>
          <p:nvPr>
            <p:ph type="dt" sz="half" idx="10"/>
          </p:nvPr>
        </p:nvSpPr>
        <p:spPr/>
        <p:txBody>
          <a:bodyPr/>
          <a:lstStyle/>
          <a:p>
            <a:fld id="{E9892096-D940-4151-A8C4-EF3A13590981}" type="datetimeFigureOut">
              <a:rPr lang="tr-TR" smtClean="0">
                <a:solidFill>
                  <a:srgbClr val="F4E7ED"/>
                </a:solidFill>
              </a:rPr>
              <a:pPr/>
              <a:t>28.12.2023</a:t>
            </a:fld>
            <a:endParaRPr lang="tr-TR">
              <a:solidFill>
                <a:srgbClr val="F4E7ED"/>
              </a:solidFill>
            </a:endParaRPr>
          </a:p>
        </p:txBody>
      </p:sp>
      <p:sp>
        <p:nvSpPr>
          <p:cNvPr id="1048698" name="5 Altbilgi Yer Tutucusu"/>
          <p:cNvSpPr>
            <a:spLocks noGrp="1"/>
          </p:cNvSpPr>
          <p:nvPr>
            <p:ph type="ftr" sz="quarter" idx="11"/>
          </p:nvPr>
        </p:nvSpPr>
        <p:spPr/>
        <p:txBody>
          <a:bodyPr/>
          <a:lstStyle/>
          <a:p>
            <a:endParaRPr lang="tr-TR">
              <a:solidFill>
                <a:srgbClr val="F4E7ED"/>
              </a:solidFill>
            </a:endParaRPr>
          </a:p>
        </p:txBody>
      </p:sp>
      <p:sp>
        <p:nvSpPr>
          <p:cNvPr id="1048699" name="6 Slayt Numarası Yer Tutucusu"/>
          <p:cNvSpPr>
            <a:spLocks noGrp="1"/>
          </p:cNvSpPr>
          <p:nvPr>
            <p:ph type="sldNum" sz="quarter" idx="12"/>
          </p:nvPr>
        </p:nvSpPr>
        <p:spPr/>
        <p:txBody>
          <a:bodyPr/>
          <a:lstStyle/>
          <a:p>
            <a:fld id="{C9CB26A2-90F4-430D-9979-39D7C76B973F}" type="slidenum">
              <a:rPr lang="tr-TR" smtClean="0">
                <a:solidFill>
                  <a:srgbClr val="F4E7ED"/>
                </a:solidFill>
              </a:rPr>
              <a:pPr/>
              <a:t>‹#›</a:t>
            </a:fld>
            <a:endParaRPr lang="tr-TR">
              <a:solidFill>
                <a:srgbClr val="F4E7ED"/>
              </a:solidFill>
            </a:endParaRPr>
          </a:p>
        </p:txBody>
      </p:sp>
      <p:sp>
        <p:nvSpPr>
          <p:cNvPr id="1048700" name="9 Resim Yer Tutucusu"/>
          <p:cNvSpPr>
            <a:spLocks noGrp="1"/>
          </p:cNvSpPr>
          <p:nvPr>
            <p:ph type="pic" idx="1"/>
          </p:nvPr>
        </p:nvSpPr>
        <p:spPr>
          <a:xfrm>
            <a:off x="884910" y="1041004"/>
            <a:ext cx="5608321"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lstStyle>
          <a:p>
            <a:r>
              <a:rPr kumimoji="0" lang="tr-TR" smtClean="0"/>
              <a:t>Resim eklemek için simgeyi tıklatın</a:t>
            </a:r>
            <a:endParaRPr kumimoji="0" lang="en-US" dirty="0"/>
          </a:p>
        </p:txBody>
      </p:sp>
    </p:spTree>
    <p:extLst>
      <p:ext uri="{BB962C8B-B14F-4D97-AF65-F5344CB8AC3E}">
        <p14:creationId xmlns:p14="http://schemas.microsoft.com/office/powerpoint/2010/main" val="365662723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5" name="Freeform 11"/>
          <p:cNvSpPr>
            <a:spLocks/>
          </p:cNvSpPr>
          <p:nvPr/>
        </p:nvSpPr>
        <p:spPr bwMode="auto">
          <a:xfrm flipV="1">
            <a:off x="9" y="4910915"/>
            <a:ext cx="1810561" cy="508374"/>
          </a:xfrm>
          <a:custGeom>
            <a:avLst/>
            <a:gdLst>
              <a:gd name="T0" fmla="*/ 1497013 w 7908"/>
              <a:gd name="T1" fmla="*/ 263046 h 10000"/>
              <a:gd name="T2" fmla="*/ 1244671 w 7908"/>
              <a:gd name="T3" fmla="*/ 10535 h 10000"/>
              <a:gd name="T4" fmla="*/ 1239181 w 7908"/>
              <a:gd name="T5" fmla="*/ 5268 h 10000"/>
              <a:gd name="T6" fmla="*/ 1223469 w 7908"/>
              <a:gd name="T7" fmla="*/ 0 h 10000"/>
              <a:gd name="T8" fmla="*/ 1123517 w 7908"/>
              <a:gd name="T9" fmla="*/ 0 h 10000"/>
              <a:gd name="T10" fmla="*/ 0 w 7908"/>
              <a:gd name="T11" fmla="*/ 3474 h 10000"/>
              <a:gd name="T12" fmla="*/ 0 w 7908"/>
              <a:gd name="T13" fmla="*/ 560388 h 10000"/>
              <a:gd name="T14" fmla="*/ 1123517 w 7908"/>
              <a:gd name="T15" fmla="*/ 557698 h 10000"/>
              <a:gd name="T16" fmla="*/ 1223469 w 7908"/>
              <a:gd name="T17" fmla="*/ 557698 h 10000"/>
              <a:gd name="T18" fmla="*/ 1239181 w 7908"/>
              <a:gd name="T19" fmla="*/ 552487 h 10000"/>
              <a:gd name="T20" fmla="*/ 1244671 w 7908"/>
              <a:gd name="T21" fmla="*/ 547163 h 10000"/>
              <a:gd name="T22" fmla="*/ 1497013 w 7908"/>
              <a:gd name="T23" fmla="*/ 294652 h 10000"/>
              <a:gd name="T24" fmla="*/ 1497013 w 7908"/>
              <a:gd name="T25" fmla="*/ 2630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 name="Title 1"/>
          <p:cNvSpPr>
            <a:spLocks noGrp="1"/>
          </p:cNvSpPr>
          <p:nvPr>
            <p:ph type="title"/>
          </p:nvPr>
        </p:nvSpPr>
        <p:spPr>
          <a:xfrm>
            <a:off x="2589887" y="2438409"/>
            <a:ext cx="8789314" cy="2724845"/>
          </a:xfrm>
        </p:spPr>
        <p:txBody>
          <a:bodyPr anchor="b"/>
          <a:lstStyle>
            <a:lvl1pPr algn="l">
              <a:defRPr sz="5291" b="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2589887" y="5181605"/>
            <a:ext cx="8789314" cy="729622"/>
          </a:xfrm>
        </p:spPr>
        <p:txBody>
          <a:bodyPr/>
          <a:lstStyle>
            <a:lvl1pPr>
              <a:buNone/>
              <a:defRPr lang="en-US">
                <a:solidFill>
                  <a:schemeClr val="tx1">
                    <a:lumMod val="65000"/>
                    <a:lumOff val="35000"/>
                  </a:schemeClr>
                </a:solidFill>
              </a:defRPr>
            </a:lvl1pPr>
          </a:lstStyle>
          <a:p>
            <a:pPr lvl="0"/>
            <a:r>
              <a:rPr lang="tr-TR" smtClean="0"/>
              <a:t>Asıl metin stillerini düzenlemek için tıklatın</a:t>
            </a:r>
          </a:p>
        </p:txBody>
      </p:sp>
      <p:sp>
        <p:nvSpPr>
          <p:cNvPr id="6" name="Date Placeholder 4"/>
          <p:cNvSpPr>
            <a:spLocks noGrp="1"/>
          </p:cNvSpPr>
          <p:nvPr>
            <p:ph type="dt" sz="half" idx="10"/>
          </p:nvPr>
        </p:nvSpPr>
        <p:spPr/>
        <p:txBody>
          <a:bodyPr/>
          <a:lstStyle>
            <a:lvl1pPr>
              <a:defRPr/>
            </a:lvl1pPr>
          </a:lstStyle>
          <a:p>
            <a:pPr>
              <a:defRPr/>
            </a:pPr>
            <a:endParaRPr lang="tr-TR">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8" name="Slide Number Placeholder 6"/>
          <p:cNvSpPr>
            <a:spLocks noGrp="1"/>
          </p:cNvSpPr>
          <p:nvPr>
            <p:ph type="sldNum" sz="quarter" idx="12"/>
          </p:nvPr>
        </p:nvSpPr>
        <p:spPr>
          <a:xfrm>
            <a:off x="681601" y="4982927"/>
            <a:ext cx="779520" cy="365798"/>
          </a:xfrm>
        </p:spPr>
        <p:txBody>
          <a:bodyPr/>
          <a:lstStyle>
            <a:lvl1pPr>
              <a:defRPr smtClean="0"/>
            </a:lvl1pPr>
          </a:lstStyle>
          <a:p>
            <a:pPr>
              <a:defRPr/>
            </a:pPr>
            <a:fld id="{2165B332-4AD6-4C37-81E0-A1CCDBDA7AEC}" type="slidenum">
              <a:rPr lang="tr-TR"/>
              <a:pPr>
                <a:defRPr/>
              </a:pPr>
              <a:t>‹#›</a:t>
            </a:fld>
            <a:endParaRPr lang="tr-TR"/>
          </a:p>
        </p:txBody>
      </p:sp>
    </p:spTree>
    <p:extLst>
      <p:ext uri="{BB962C8B-B14F-4D97-AF65-F5344CB8AC3E}">
        <p14:creationId xmlns:p14="http://schemas.microsoft.com/office/powerpoint/2010/main" val="15808642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1048706" name="1 Başlık"/>
          <p:cNvSpPr>
            <a:spLocks noGrp="1"/>
          </p:cNvSpPr>
          <p:nvPr>
            <p:ph type="title"/>
          </p:nvPr>
        </p:nvSpPr>
        <p:spPr/>
        <p:txBody>
          <a:bodyPr/>
          <a:lstStyle/>
          <a:p>
            <a:r>
              <a:rPr kumimoji="0" lang="tr-TR" smtClean="0"/>
              <a:t>Asıl başlık stili için tıklatın</a:t>
            </a:r>
            <a:endParaRPr kumimoji="0" lang="en-US"/>
          </a:p>
        </p:txBody>
      </p:sp>
      <p:sp>
        <p:nvSpPr>
          <p:cNvPr id="1048707"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048708" name="3 Veri Yer Tutucusu"/>
          <p:cNvSpPr>
            <a:spLocks noGrp="1"/>
          </p:cNvSpPr>
          <p:nvPr>
            <p:ph type="dt" sz="half" idx="10"/>
          </p:nvPr>
        </p:nvSpPr>
        <p:spPr/>
        <p:txBody>
          <a:bodyPr/>
          <a:lstStyle/>
          <a:p>
            <a:fld id="{E9892096-D940-4151-A8C4-EF3A13590981}" type="datetimeFigureOut">
              <a:rPr lang="tr-TR" smtClean="0">
                <a:solidFill>
                  <a:srgbClr val="B13F9A"/>
                </a:solidFill>
              </a:rPr>
              <a:pPr/>
              <a:t>28.12.2023</a:t>
            </a:fld>
            <a:endParaRPr lang="tr-TR">
              <a:solidFill>
                <a:srgbClr val="B13F9A"/>
              </a:solidFill>
            </a:endParaRPr>
          </a:p>
        </p:txBody>
      </p:sp>
      <p:sp>
        <p:nvSpPr>
          <p:cNvPr id="1048709" name="4 Altbilgi Yer Tutucusu"/>
          <p:cNvSpPr>
            <a:spLocks noGrp="1"/>
          </p:cNvSpPr>
          <p:nvPr>
            <p:ph type="ftr" sz="quarter" idx="11"/>
          </p:nvPr>
        </p:nvSpPr>
        <p:spPr/>
        <p:txBody>
          <a:bodyPr/>
          <a:lstStyle/>
          <a:p>
            <a:endParaRPr lang="tr-TR">
              <a:solidFill>
                <a:srgbClr val="B13F9A"/>
              </a:solidFill>
            </a:endParaRPr>
          </a:p>
        </p:txBody>
      </p:sp>
      <p:sp>
        <p:nvSpPr>
          <p:cNvPr id="1048710" name="5 Slayt Numarası Yer Tutucusu"/>
          <p:cNvSpPr>
            <a:spLocks noGrp="1"/>
          </p:cNvSpPr>
          <p:nvPr>
            <p:ph type="sldNum" sz="quarter" idx="12"/>
          </p:nvPr>
        </p:nvSpPr>
        <p:spPr/>
        <p:txBody>
          <a:bodyPr/>
          <a:lstStyle/>
          <a:p>
            <a:fld id="{C9CB26A2-90F4-430D-9979-39D7C76B973F}" type="slidenum">
              <a:rPr lang="tr-TR" smtClean="0">
                <a:solidFill>
                  <a:srgbClr val="B13F9A"/>
                </a:solidFill>
              </a:rPr>
              <a:pPr/>
              <a:t>‹#›</a:t>
            </a:fld>
            <a:endParaRPr lang="tr-TR">
              <a:solidFill>
                <a:srgbClr val="B13F9A"/>
              </a:solidFill>
            </a:endParaRPr>
          </a:p>
        </p:txBody>
      </p:sp>
    </p:spTree>
    <p:extLst>
      <p:ext uri="{BB962C8B-B14F-4D97-AF65-F5344CB8AC3E}">
        <p14:creationId xmlns:p14="http://schemas.microsoft.com/office/powerpoint/2010/main" val="30558997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1048685" name="1 Dikey Başlık"/>
          <p:cNvSpPr>
            <a:spLocks noGrp="1"/>
          </p:cNvSpPr>
          <p:nvPr>
            <p:ph type="title" orient="vert"/>
          </p:nvPr>
        </p:nvSpPr>
        <p:spPr>
          <a:xfrm>
            <a:off x="8737600" y="274968"/>
            <a:ext cx="2032000" cy="5851525"/>
          </a:xfrm>
        </p:spPr>
        <p:txBody>
          <a:bodyPr vert="eaVert" anchor="t"/>
          <a:lstStyle/>
          <a:p>
            <a:r>
              <a:rPr kumimoji="0" lang="tr-TR" smtClean="0"/>
              <a:t>Asıl başlık stili için tıklatın</a:t>
            </a:r>
            <a:endParaRPr kumimoji="0" lang="en-US"/>
          </a:p>
        </p:txBody>
      </p:sp>
      <p:sp>
        <p:nvSpPr>
          <p:cNvPr id="1048686" name="2 Dikey Metin Yer Tutucusu"/>
          <p:cNvSpPr>
            <a:spLocks noGrp="1"/>
          </p:cNvSpPr>
          <p:nvPr>
            <p:ph type="body" orient="vert" idx="1"/>
          </p:nvPr>
        </p:nvSpPr>
        <p:spPr>
          <a:xfrm>
            <a:off x="609607" y="274655"/>
            <a:ext cx="8026399"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048687" name="3 Veri Yer Tutucusu"/>
          <p:cNvSpPr>
            <a:spLocks noGrp="1"/>
          </p:cNvSpPr>
          <p:nvPr>
            <p:ph type="dt" sz="half" idx="10"/>
          </p:nvPr>
        </p:nvSpPr>
        <p:spPr>
          <a:xfrm>
            <a:off x="5657089" y="6557946"/>
            <a:ext cx="2669953" cy="226902"/>
          </a:xfrm>
        </p:spPr>
        <p:txBody>
          <a:bodyPr/>
          <a:lstStyle/>
          <a:p>
            <a:fld id="{E9892096-D940-4151-A8C4-EF3A13590981}" type="datetimeFigureOut">
              <a:rPr lang="tr-TR" smtClean="0">
                <a:solidFill>
                  <a:srgbClr val="B13F9A"/>
                </a:solidFill>
              </a:rPr>
              <a:pPr/>
              <a:t>28.12.2023</a:t>
            </a:fld>
            <a:endParaRPr lang="tr-TR">
              <a:solidFill>
                <a:srgbClr val="B13F9A"/>
              </a:solidFill>
            </a:endParaRPr>
          </a:p>
        </p:txBody>
      </p:sp>
      <p:sp>
        <p:nvSpPr>
          <p:cNvPr id="1048688" name="4 Altbilgi Yer Tutucusu"/>
          <p:cNvSpPr>
            <a:spLocks noGrp="1"/>
          </p:cNvSpPr>
          <p:nvPr>
            <p:ph type="ftr" sz="quarter" idx="11"/>
          </p:nvPr>
        </p:nvSpPr>
        <p:spPr>
          <a:xfrm>
            <a:off x="609600" y="6556248"/>
            <a:ext cx="4876800" cy="228600"/>
          </a:xfrm>
        </p:spPr>
        <p:txBody>
          <a:bodyPr/>
          <a:lstStyle/>
          <a:p>
            <a:endParaRPr lang="tr-TR">
              <a:solidFill>
                <a:srgbClr val="B13F9A"/>
              </a:solidFill>
            </a:endParaRPr>
          </a:p>
        </p:txBody>
      </p:sp>
      <p:sp>
        <p:nvSpPr>
          <p:cNvPr id="1048689" name="5 Slayt Numarası Yer Tutucusu"/>
          <p:cNvSpPr>
            <a:spLocks noGrp="1"/>
          </p:cNvSpPr>
          <p:nvPr>
            <p:ph type="sldNum" sz="quarter" idx="12"/>
          </p:nvPr>
        </p:nvSpPr>
        <p:spPr>
          <a:xfrm>
            <a:off x="8339327" y="6553205"/>
            <a:ext cx="784449" cy="228600"/>
          </a:xfrm>
        </p:spPr>
        <p:txBody>
          <a:bodyPr/>
          <a:lstStyle>
            <a:lvl1pPr>
              <a:defRPr>
                <a:solidFill>
                  <a:schemeClr val="tx2"/>
                </a:solidFill>
              </a:defRPr>
            </a:lvl1pPr>
          </a:lstStyle>
          <a:p>
            <a:fld id="{C9CB26A2-90F4-430D-9979-39D7C76B973F}" type="slidenum">
              <a:rPr lang="tr-TR" smtClean="0">
                <a:solidFill>
                  <a:srgbClr val="B13F9A"/>
                </a:solidFill>
              </a:rPr>
              <a:pPr/>
              <a:t>‹#›</a:t>
            </a:fld>
            <a:endParaRPr lang="tr-TR">
              <a:solidFill>
                <a:srgbClr val="B13F9A"/>
              </a:solidFill>
            </a:endParaRPr>
          </a:p>
        </p:txBody>
      </p:sp>
    </p:spTree>
    <p:extLst>
      <p:ext uri="{BB962C8B-B14F-4D97-AF65-F5344CB8AC3E}">
        <p14:creationId xmlns:p14="http://schemas.microsoft.com/office/powerpoint/2010/main" val="16046215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3923" y="2129984"/>
            <a:ext cx="10364160" cy="1470394"/>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829760" y="3885528"/>
            <a:ext cx="8534401" cy="1752664"/>
          </a:xfrm>
        </p:spPr>
        <p:txBody>
          <a:bodyPr/>
          <a:lstStyle>
            <a:lvl1pPr marL="0" indent="0" algn="ctr">
              <a:buNone/>
              <a:defRPr/>
            </a:lvl1pPr>
            <a:lvl2pPr marL="450477" indent="0" algn="ctr">
              <a:buNone/>
              <a:defRPr/>
            </a:lvl2pPr>
            <a:lvl3pPr marL="900937" indent="0" algn="ctr">
              <a:buNone/>
              <a:defRPr/>
            </a:lvl3pPr>
            <a:lvl4pPr marL="1351444" indent="0" algn="ctr">
              <a:buNone/>
              <a:defRPr/>
            </a:lvl4pPr>
            <a:lvl5pPr marL="1801888" indent="0" algn="ctr">
              <a:buNone/>
              <a:defRPr/>
            </a:lvl5pPr>
            <a:lvl6pPr marL="2252344" indent="0" algn="ctr">
              <a:buNone/>
              <a:defRPr/>
            </a:lvl6pPr>
            <a:lvl7pPr marL="2702844" indent="0" algn="ctr">
              <a:buNone/>
              <a:defRPr/>
            </a:lvl7pPr>
            <a:lvl8pPr marL="3153297" indent="0" algn="ctr">
              <a:buNone/>
              <a:defRPr/>
            </a:lvl8pPr>
            <a:lvl9pPr marL="3603771" indent="0" algn="ctr">
              <a:buNone/>
              <a:defRPr/>
            </a:lvl9pPr>
          </a:lstStyle>
          <a:p>
            <a:r>
              <a:rPr lang="tr-TR" smtClean="0"/>
              <a:t>Asıl alt başlık stilini düzenlemek için tıklatın</a:t>
            </a:r>
            <a:endParaRPr lang="tr-TR"/>
          </a:p>
        </p:txBody>
      </p:sp>
      <p:sp>
        <p:nvSpPr>
          <p:cNvPr id="4" name="Rectangle 3"/>
          <p:cNvSpPr>
            <a:spLocks noGrp="1" noChangeArrowheads="1"/>
          </p:cNvSpPr>
          <p:nvPr>
            <p:ph type="dt" idx="10"/>
          </p:nvPr>
        </p:nvSpPr>
        <p:spPr>
          <a:ln/>
        </p:spPr>
        <p:txBody>
          <a:bodyPr/>
          <a:lstStyle>
            <a:lvl1pPr>
              <a:defRPr/>
            </a:lvl1pPr>
          </a:lstStyle>
          <a:p>
            <a:pPr>
              <a:defRPr/>
            </a:pPr>
            <a:endParaRPr lang="tr-TR"/>
          </a:p>
        </p:txBody>
      </p:sp>
      <p:sp>
        <p:nvSpPr>
          <p:cNvPr id="5" name="Rectangle 4"/>
          <p:cNvSpPr>
            <a:spLocks noGrp="1" noChangeArrowheads="1"/>
          </p:cNvSpPr>
          <p:nvPr>
            <p:ph type="ftr" idx="11"/>
          </p:nvPr>
        </p:nvSpPr>
        <p:spPr>
          <a:ln/>
        </p:spPr>
        <p:txBody>
          <a:bodyPr/>
          <a:lstStyle>
            <a:lvl1pPr>
              <a:defRPr/>
            </a:lvl1pPr>
          </a:lstStyle>
          <a:p>
            <a:pPr>
              <a:defRPr/>
            </a:pPr>
            <a:endParaRPr lang="tr-TR"/>
          </a:p>
        </p:txBody>
      </p:sp>
      <p:sp>
        <p:nvSpPr>
          <p:cNvPr id="6" name="Rectangle 5"/>
          <p:cNvSpPr>
            <a:spLocks noGrp="1" noChangeArrowheads="1"/>
          </p:cNvSpPr>
          <p:nvPr>
            <p:ph type="sldNum" idx="12"/>
          </p:nvPr>
        </p:nvSpPr>
        <p:spPr>
          <a:ln/>
        </p:spPr>
        <p:txBody>
          <a:bodyPr/>
          <a:lstStyle>
            <a:lvl1pPr>
              <a:defRPr/>
            </a:lvl1pPr>
          </a:lstStyle>
          <a:p>
            <a:pPr>
              <a:defRPr/>
            </a:pPr>
            <a:fld id="{563E86FD-C1B4-4A7D-BDAE-BA839E403FC3}" type="slidenum">
              <a:rPr lang="tr-TR"/>
              <a:pPr>
                <a:defRPr/>
              </a:pPr>
              <a:t>‹#›</a:t>
            </a:fld>
            <a:endParaRPr lang="tr-TR"/>
          </a:p>
        </p:txBody>
      </p:sp>
    </p:spTree>
    <p:extLst>
      <p:ext uri="{BB962C8B-B14F-4D97-AF65-F5344CB8AC3E}">
        <p14:creationId xmlns:p14="http://schemas.microsoft.com/office/powerpoint/2010/main" val="1888144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3"/>
          <p:cNvSpPr>
            <a:spLocks noGrp="1" noChangeArrowheads="1"/>
          </p:cNvSpPr>
          <p:nvPr>
            <p:ph type="dt" idx="10"/>
          </p:nvPr>
        </p:nvSpPr>
        <p:spPr>
          <a:ln/>
        </p:spPr>
        <p:txBody>
          <a:bodyPr/>
          <a:lstStyle>
            <a:lvl1pPr>
              <a:defRPr/>
            </a:lvl1pPr>
          </a:lstStyle>
          <a:p>
            <a:pPr>
              <a:defRPr/>
            </a:pPr>
            <a:endParaRPr lang="tr-TR"/>
          </a:p>
        </p:txBody>
      </p:sp>
      <p:sp>
        <p:nvSpPr>
          <p:cNvPr id="5" name="Rectangle 4"/>
          <p:cNvSpPr>
            <a:spLocks noGrp="1" noChangeArrowheads="1"/>
          </p:cNvSpPr>
          <p:nvPr>
            <p:ph type="ftr" idx="11"/>
          </p:nvPr>
        </p:nvSpPr>
        <p:spPr>
          <a:ln/>
        </p:spPr>
        <p:txBody>
          <a:bodyPr/>
          <a:lstStyle>
            <a:lvl1pPr>
              <a:defRPr/>
            </a:lvl1pPr>
          </a:lstStyle>
          <a:p>
            <a:pPr>
              <a:defRPr/>
            </a:pPr>
            <a:endParaRPr lang="tr-TR"/>
          </a:p>
        </p:txBody>
      </p:sp>
      <p:sp>
        <p:nvSpPr>
          <p:cNvPr id="6" name="Rectangle 5"/>
          <p:cNvSpPr>
            <a:spLocks noGrp="1" noChangeArrowheads="1"/>
          </p:cNvSpPr>
          <p:nvPr>
            <p:ph type="sldNum" idx="12"/>
          </p:nvPr>
        </p:nvSpPr>
        <p:spPr>
          <a:ln/>
        </p:spPr>
        <p:txBody>
          <a:bodyPr/>
          <a:lstStyle>
            <a:lvl1pPr>
              <a:defRPr/>
            </a:lvl1pPr>
          </a:lstStyle>
          <a:p>
            <a:pPr>
              <a:defRPr/>
            </a:pPr>
            <a:fld id="{6617E7F8-8F77-4A0D-A2A6-0A0B1CBA29D1}" type="slidenum">
              <a:rPr lang="tr-TR"/>
              <a:pPr>
                <a:defRPr/>
              </a:pPr>
              <a:t>‹#›</a:t>
            </a:fld>
            <a:endParaRPr lang="tr-TR"/>
          </a:p>
        </p:txBody>
      </p:sp>
    </p:spTree>
    <p:extLst>
      <p:ext uri="{BB962C8B-B14F-4D97-AF65-F5344CB8AC3E}">
        <p14:creationId xmlns:p14="http://schemas.microsoft.com/office/powerpoint/2010/main" val="34372879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3841" y="4407012"/>
            <a:ext cx="10362241" cy="1362383"/>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963841" y="2906225"/>
            <a:ext cx="10362241" cy="1500638"/>
          </a:xfrm>
        </p:spPr>
        <p:txBody>
          <a:bodyPr anchor="b"/>
          <a:lstStyle>
            <a:lvl1pPr marL="0" indent="0">
              <a:buNone/>
              <a:defRPr sz="2000"/>
            </a:lvl1pPr>
            <a:lvl2pPr marL="450477" indent="0">
              <a:buNone/>
              <a:defRPr sz="1800"/>
            </a:lvl2pPr>
            <a:lvl3pPr marL="900937" indent="0">
              <a:buNone/>
              <a:defRPr sz="1700"/>
            </a:lvl3pPr>
            <a:lvl4pPr marL="1351444" indent="0">
              <a:buNone/>
              <a:defRPr sz="1400"/>
            </a:lvl4pPr>
            <a:lvl5pPr marL="1801888" indent="0">
              <a:buNone/>
              <a:defRPr sz="1400"/>
            </a:lvl5pPr>
            <a:lvl6pPr marL="2252344" indent="0">
              <a:buNone/>
              <a:defRPr sz="1400"/>
            </a:lvl6pPr>
            <a:lvl7pPr marL="2702844" indent="0">
              <a:buNone/>
              <a:defRPr sz="1400"/>
            </a:lvl7pPr>
            <a:lvl8pPr marL="3153297" indent="0">
              <a:buNone/>
              <a:defRPr sz="1400"/>
            </a:lvl8pPr>
            <a:lvl9pPr marL="3603771" indent="0">
              <a:buNone/>
              <a:defRPr sz="1400"/>
            </a:lvl9pPr>
          </a:lstStyle>
          <a:p>
            <a:pPr lvl="0"/>
            <a:r>
              <a:rPr lang="tr-TR" smtClean="0"/>
              <a:t>Asıl metin stillerini düzenlemek için tıklatın</a:t>
            </a:r>
          </a:p>
        </p:txBody>
      </p:sp>
      <p:sp>
        <p:nvSpPr>
          <p:cNvPr id="4" name="Rectangle 3"/>
          <p:cNvSpPr>
            <a:spLocks noGrp="1" noChangeArrowheads="1"/>
          </p:cNvSpPr>
          <p:nvPr>
            <p:ph type="dt" idx="10"/>
          </p:nvPr>
        </p:nvSpPr>
        <p:spPr>
          <a:ln/>
        </p:spPr>
        <p:txBody>
          <a:bodyPr/>
          <a:lstStyle>
            <a:lvl1pPr>
              <a:defRPr/>
            </a:lvl1pPr>
          </a:lstStyle>
          <a:p>
            <a:pPr>
              <a:defRPr/>
            </a:pPr>
            <a:endParaRPr lang="tr-TR"/>
          </a:p>
        </p:txBody>
      </p:sp>
      <p:sp>
        <p:nvSpPr>
          <p:cNvPr id="5" name="Rectangle 4"/>
          <p:cNvSpPr>
            <a:spLocks noGrp="1" noChangeArrowheads="1"/>
          </p:cNvSpPr>
          <p:nvPr>
            <p:ph type="ftr" idx="11"/>
          </p:nvPr>
        </p:nvSpPr>
        <p:spPr>
          <a:ln/>
        </p:spPr>
        <p:txBody>
          <a:bodyPr/>
          <a:lstStyle>
            <a:lvl1pPr>
              <a:defRPr/>
            </a:lvl1pPr>
          </a:lstStyle>
          <a:p>
            <a:pPr>
              <a:defRPr/>
            </a:pPr>
            <a:endParaRPr lang="tr-TR"/>
          </a:p>
        </p:txBody>
      </p:sp>
      <p:sp>
        <p:nvSpPr>
          <p:cNvPr id="6" name="Rectangle 5"/>
          <p:cNvSpPr>
            <a:spLocks noGrp="1" noChangeArrowheads="1"/>
          </p:cNvSpPr>
          <p:nvPr>
            <p:ph type="sldNum" idx="12"/>
          </p:nvPr>
        </p:nvSpPr>
        <p:spPr>
          <a:ln/>
        </p:spPr>
        <p:txBody>
          <a:bodyPr/>
          <a:lstStyle>
            <a:lvl1pPr>
              <a:defRPr/>
            </a:lvl1pPr>
          </a:lstStyle>
          <a:p>
            <a:pPr>
              <a:defRPr/>
            </a:pPr>
            <a:fld id="{060B1E70-C4BC-468F-93B8-59A783845F3E}" type="slidenum">
              <a:rPr lang="tr-TR"/>
              <a:pPr>
                <a:defRPr/>
              </a:pPr>
              <a:t>‹#›</a:t>
            </a:fld>
            <a:endParaRPr lang="tr-TR"/>
          </a:p>
        </p:txBody>
      </p:sp>
    </p:spTree>
    <p:extLst>
      <p:ext uri="{BB962C8B-B14F-4D97-AF65-F5344CB8AC3E}">
        <p14:creationId xmlns:p14="http://schemas.microsoft.com/office/powerpoint/2010/main" val="2622722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608647" y="1604328"/>
            <a:ext cx="5389441" cy="4522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82400" y="1604328"/>
            <a:ext cx="5391360" cy="4522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3"/>
          <p:cNvSpPr>
            <a:spLocks noGrp="1" noChangeArrowheads="1"/>
          </p:cNvSpPr>
          <p:nvPr>
            <p:ph type="dt" idx="10"/>
          </p:nvPr>
        </p:nvSpPr>
        <p:spPr>
          <a:ln/>
        </p:spPr>
        <p:txBody>
          <a:bodyPr/>
          <a:lstStyle>
            <a:lvl1pPr>
              <a:defRPr/>
            </a:lvl1pPr>
          </a:lstStyle>
          <a:p>
            <a:pPr>
              <a:defRPr/>
            </a:pPr>
            <a:endParaRPr lang="tr-TR"/>
          </a:p>
        </p:txBody>
      </p:sp>
      <p:sp>
        <p:nvSpPr>
          <p:cNvPr id="6" name="Rectangle 4"/>
          <p:cNvSpPr>
            <a:spLocks noGrp="1" noChangeArrowheads="1"/>
          </p:cNvSpPr>
          <p:nvPr>
            <p:ph type="ftr" idx="11"/>
          </p:nvPr>
        </p:nvSpPr>
        <p:spPr>
          <a:ln/>
        </p:spPr>
        <p:txBody>
          <a:bodyPr/>
          <a:lstStyle>
            <a:lvl1pPr>
              <a:defRPr/>
            </a:lvl1pPr>
          </a:lstStyle>
          <a:p>
            <a:pPr>
              <a:defRPr/>
            </a:pPr>
            <a:endParaRPr lang="tr-TR"/>
          </a:p>
        </p:txBody>
      </p:sp>
      <p:sp>
        <p:nvSpPr>
          <p:cNvPr id="7" name="Rectangle 5"/>
          <p:cNvSpPr>
            <a:spLocks noGrp="1" noChangeArrowheads="1"/>
          </p:cNvSpPr>
          <p:nvPr>
            <p:ph type="sldNum" idx="12"/>
          </p:nvPr>
        </p:nvSpPr>
        <p:spPr>
          <a:ln/>
        </p:spPr>
        <p:txBody>
          <a:bodyPr/>
          <a:lstStyle>
            <a:lvl1pPr>
              <a:defRPr/>
            </a:lvl1pPr>
          </a:lstStyle>
          <a:p>
            <a:pPr>
              <a:defRPr/>
            </a:pPr>
            <a:fld id="{181FD7C3-53E0-41A9-B9BF-1FEC96D0F01C}" type="slidenum">
              <a:rPr lang="tr-TR"/>
              <a:pPr>
                <a:defRPr/>
              </a:pPr>
              <a:t>‹#›</a:t>
            </a:fld>
            <a:endParaRPr lang="tr-TR"/>
          </a:p>
        </p:txBody>
      </p:sp>
    </p:spTree>
    <p:extLst>
      <p:ext uri="{BB962C8B-B14F-4D97-AF65-F5344CB8AC3E}">
        <p14:creationId xmlns:p14="http://schemas.microsoft.com/office/powerpoint/2010/main" val="40226490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610570" y="275219"/>
            <a:ext cx="10972801" cy="1142039"/>
          </a:xfrm>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610561" y="1535201"/>
            <a:ext cx="5385601" cy="639427"/>
          </a:xfrm>
        </p:spPr>
        <p:txBody>
          <a:bodyPr anchor="b"/>
          <a:lstStyle>
            <a:lvl1pPr marL="0" indent="0">
              <a:buNone/>
              <a:defRPr sz="2400" b="1"/>
            </a:lvl1pPr>
            <a:lvl2pPr marL="450477" indent="0">
              <a:buNone/>
              <a:defRPr sz="2000" b="1"/>
            </a:lvl2pPr>
            <a:lvl3pPr marL="900937" indent="0">
              <a:buNone/>
              <a:defRPr sz="1800" b="1"/>
            </a:lvl3pPr>
            <a:lvl4pPr marL="1351444" indent="0">
              <a:buNone/>
              <a:defRPr sz="1700" b="1"/>
            </a:lvl4pPr>
            <a:lvl5pPr marL="1801888" indent="0">
              <a:buNone/>
              <a:defRPr sz="1700" b="1"/>
            </a:lvl5pPr>
            <a:lvl6pPr marL="2252344" indent="0">
              <a:buNone/>
              <a:defRPr sz="1700" b="1"/>
            </a:lvl6pPr>
            <a:lvl7pPr marL="2702844" indent="0">
              <a:buNone/>
              <a:defRPr sz="1700" b="1"/>
            </a:lvl7pPr>
            <a:lvl8pPr marL="3153297" indent="0">
              <a:buNone/>
              <a:defRPr sz="1700" b="1"/>
            </a:lvl8pPr>
            <a:lvl9pPr marL="3603771" indent="0">
              <a:buNone/>
              <a:defRPr sz="1700" b="1"/>
            </a:lvl9pPr>
          </a:lstStyle>
          <a:p>
            <a:pPr lvl="0"/>
            <a:r>
              <a:rPr lang="tr-TR" smtClean="0"/>
              <a:t>Asıl metin stillerini düzenlemek için tıklatın</a:t>
            </a:r>
          </a:p>
        </p:txBody>
      </p:sp>
      <p:sp>
        <p:nvSpPr>
          <p:cNvPr id="4" name="İçerik Yer Tutucusu 3"/>
          <p:cNvSpPr>
            <a:spLocks noGrp="1"/>
          </p:cNvSpPr>
          <p:nvPr>
            <p:ph sz="half" idx="2"/>
          </p:nvPr>
        </p:nvSpPr>
        <p:spPr>
          <a:xfrm>
            <a:off x="610561" y="2174628"/>
            <a:ext cx="5385601" cy="3951775"/>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93930" y="1535201"/>
            <a:ext cx="5389441" cy="639427"/>
          </a:xfrm>
        </p:spPr>
        <p:txBody>
          <a:bodyPr anchor="b"/>
          <a:lstStyle>
            <a:lvl1pPr marL="0" indent="0">
              <a:buNone/>
              <a:defRPr sz="2400" b="1"/>
            </a:lvl1pPr>
            <a:lvl2pPr marL="450477" indent="0">
              <a:buNone/>
              <a:defRPr sz="2000" b="1"/>
            </a:lvl2pPr>
            <a:lvl3pPr marL="900937" indent="0">
              <a:buNone/>
              <a:defRPr sz="1800" b="1"/>
            </a:lvl3pPr>
            <a:lvl4pPr marL="1351444" indent="0">
              <a:buNone/>
              <a:defRPr sz="1700" b="1"/>
            </a:lvl4pPr>
            <a:lvl5pPr marL="1801888" indent="0">
              <a:buNone/>
              <a:defRPr sz="1700" b="1"/>
            </a:lvl5pPr>
            <a:lvl6pPr marL="2252344" indent="0">
              <a:buNone/>
              <a:defRPr sz="1700" b="1"/>
            </a:lvl6pPr>
            <a:lvl7pPr marL="2702844" indent="0">
              <a:buNone/>
              <a:defRPr sz="1700" b="1"/>
            </a:lvl7pPr>
            <a:lvl8pPr marL="3153297" indent="0">
              <a:buNone/>
              <a:defRPr sz="1700" b="1"/>
            </a:lvl8pPr>
            <a:lvl9pPr marL="3603771" indent="0">
              <a:buNone/>
              <a:defRPr sz="17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93930" y="2174628"/>
            <a:ext cx="5389441" cy="3951775"/>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3"/>
          <p:cNvSpPr>
            <a:spLocks noGrp="1" noChangeArrowheads="1"/>
          </p:cNvSpPr>
          <p:nvPr>
            <p:ph type="dt" idx="10"/>
          </p:nvPr>
        </p:nvSpPr>
        <p:spPr>
          <a:ln/>
        </p:spPr>
        <p:txBody>
          <a:bodyPr/>
          <a:lstStyle>
            <a:lvl1pPr>
              <a:defRPr/>
            </a:lvl1pPr>
          </a:lstStyle>
          <a:p>
            <a:pPr>
              <a:defRPr/>
            </a:pPr>
            <a:endParaRPr lang="tr-TR"/>
          </a:p>
        </p:txBody>
      </p:sp>
      <p:sp>
        <p:nvSpPr>
          <p:cNvPr id="8" name="Rectangle 4"/>
          <p:cNvSpPr>
            <a:spLocks noGrp="1" noChangeArrowheads="1"/>
          </p:cNvSpPr>
          <p:nvPr>
            <p:ph type="ftr" idx="11"/>
          </p:nvPr>
        </p:nvSpPr>
        <p:spPr>
          <a:ln/>
        </p:spPr>
        <p:txBody>
          <a:bodyPr/>
          <a:lstStyle>
            <a:lvl1pPr>
              <a:defRPr/>
            </a:lvl1pPr>
          </a:lstStyle>
          <a:p>
            <a:pPr>
              <a:defRPr/>
            </a:pPr>
            <a:endParaRPr lang="tr-TR"/>
          </a:p>
        </p:txBody>
      </p:sp>
      <p:sp>
        <p:nvSpPr>
          <p:cNvPr id="9" name="Rectangle 5"/>
          <p:cNvSpPr>
            <a:spLocks noGrp="1" noChangeArrowheads="1"/>
          </p:cNvSpPr>
          <p:nvPr>
            <p:ph type="sldNum" idx="12"/>
          </p:nvPr>
        </p:nvSpPr>
        <p:spPr>
          <a:ln/>
        </p:spPr>
        <p:txBody>
          <a:bodyPr/>
          <a:lstStyle>
            <a:lvl1pPr>
              <a:defRPr/>
            </a:lvl1pPr>
          </a:lstStyle>
          <a:p>
            <a:pPr>
              <a:defRPr/>
            </a:pPr>
            <a:fld id="{76BEFF6E-8D0A-46D6-AAB8-8392F5375932}" type="slidenum">
              <a:rPr lang="tr-TR"/>
              <a:pPr>
                <a:defRPr/>
              </a:pPr>
              <a:t>‹#›</a:t>
            </a:fld>
            <a:endParaRPr lang="tr-TR"/>
          </a:p>
        </p:txBody>
      </p:sp>
    </p:spTree>
    <p:extLst>
      <p:ext uri="{BB962C8B-B14F-4D97-AF65-F5344CB8AC3E}">
        <p14:creationId xmlns:p14="http://schemas.microsoft.com/office/powerpoint/2010/main" val="26636566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Rectangle 3"/>
          <p:cNvSpPr>
            <a:spLocks noGrp="1" noChangeArrowheads="1"/>
          </p:cNvSpPr>
          <p:nvPr>
            <p:ph type="dt" idx="10"/>
          </p:nvPr>
        </p:nvSpPr>
        <p:spPr>
          <a:ln/>
        </p:spPr>
        <p:txBody>
          <a:bodyPr/>
          <a:lstStyle>
            <a:lvl1pPr>
              <a:defRPr/>
            </a:lvl1pPr>
          </a:lstStyle>
          <a:p>
            <a:pPr>
              <a:defRPr/>
            </a:pPr>
            <a:endParaRPr lang="tr-TR"/>
          </a:p>
        </p:txBody>
      </p:sp>
      <p:sp>
        <p:nvSpPr>
          <p:cNvPr id="4" name="Rectangle 4"/>
          <p:cNvSpPr>
            <a:spLocks noGrp="1" noChangeArrowheads="1"/>
          </p:cNvSpPr>
          <p:nvPr>
            <p:ph type="ftr" idx="11"/>
          </p:nvPr>
        </p:nvSpPr>
        <p:spPr>
          <a:ln/>
        </p:spPr>
        <p:txBody>
          <a:bodyPr/>
          <a:lstStyle>
            <a:lvl1pPr>
              <a:defRPr/>
            </a:lvl1pPr>
          </a:lstStyle>
          <a:p>
            <a:pPr>
              <a:defRPr/>
            </a:pPr>
            <a:endParaRPr lang="tr-TR"/>
          </a:p>
        </p:txBody>
      </p:sp>
      <p:sp>
        <p:nvSpPr>
          <p:cNvPr id="5" name="Rectangle 5"/>
          <p:cNvSpPr>
            <a:spLocks noGrp="1" noChangeArrowheads="1"/>
          </p:cNvSpPr>
          <p:nvPr>
            <p:ph type="sldNum" idx="12"/>
          </p:nvPr>
        </p:nvSpPr>
        <p:spPr>
          <a:ln/>
        </p:spPr>
        <p:txBody>
          <a:bodyPr/>
          <a:lstStyle>
            <a:lvl1pPr>
              <a:defRPr/>
            </a:lvl1pPr>
          </a:lstStyle>
          <a:p>
            <a:pPr>
              <a:defRPr/>
            </a:pPr>
            <a:fld id="{A6412029-D176-46D0-9C21-4D727570E0C8}" type="slidenum">
              <a:rPr lang="tr-TR"/>
              <a:pPr>
                <a:defRPr/>
              </a:pPr>
              <a:t>‹#›</a:t>
            </a:fld>
            <a:endParaRPr lang="tr-TR"/>
          </a:p>
        </p:txBody>
      </p:sp>
    </p:spTree>
    <p:extLst>
      <p:ext uri="{BB962C8B-B14F-4D97-AF65-F5344CB8AC3E}">
        <p14:creationId xmlns:p14="http://schemas.microsoft.com/office/powerpoint/2010/main" val="20757429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tr-TR"/>
          </a:p>
        </p:txBody>
      </p:sp>
      <p:sp>
        <p:nvSpPr>
          <p:cNvPr id="3" name="Rectangle 4"/>
          <p:cNvSpPr>
            <a:spLocks noGrp="1" noChangeArrowheads="1"/>
          </p:cNvSpPr>
          <p:nvPr>
            <p:ph type="ftr" idx="11"/>
          </p:nvPr>
        </p:nvSpPr>
        <p:spPr>
          <a:ln/>
        </p:spPr>
        <p:txBody>
          <a:bodyPr/>
          <a:lstStyle>
            <a:lvl1pPr>
              <a:defRPr/>
            </a:lvl1pPr>
          </a:lstStyle>
          <a:p>
            <a:pPr>
              <a:defRPr/>
            </a:pPr>
            <a:endParaRPr lang="tr-TR"/>
          </a:p>
        </p:txBody>
      </p:sp>
      <p:sp>
        <p:nvSpPr>
          <p:cNvPr id="4" name="Rectangle 5"/>
          <p:cNvSpPr>
            <a:spLocks noGrp="1" noChangeArrowheads="1"/>
          </p:cNvSpPr>
          <p:nvPr>
            <p:ph type="sldNum" idx="12"/>
          </p:nvPr>
        </p:nvSpPr>
        <p:spPr>
          <a:ln/>
        </p:spPr>
        <p:txBody>
          <a:bodyPr/>
          <a:lstStyle>
            <a:lvl1pPr>
              <a:defRPr/>
            </a:lvl1pPr>
          </a:lstStyle>
          <a:p>
            <a:pPr>
              <a:defRPr/>
            </a:pPr>
            <a:fld id="{85C48FCD-F037-4E38-B518-CACCB029E295}" type="slidenum">
              <a:rPr lang="tr-TR"/>
              <a:pPr>
                <a:defRPr/>
              </a:pPr>
              <a:t>‹#›</a:t>
            </a:fld>
            <a:endParaRPr lang="tr-TR"/>
          </a:p>
        </p:txBody>
      </p:sp>
    </p:spTree>
    <p:extLst>
      <p:ext uri="{BB962C8B-B14F-4D97-AF65-F5344CB8AC3E}">
        <p14:creationId xmlns:p14="http://schemas.microsoft.com/office/powerpoint/2010/main" val="30833673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10561" y="273629"/>
            <a:ext cx="4010881" cy="1160762"/>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4767367" y="273633"/>
            <a:ext cx="6816000" cy="58527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610561" y="1434540"/>
            <a:ext cx="4010881" cy="4692013"/>
          </a:xfrm>
        </p:spPr>
        <p:txBody>
          <a:bodyPr/>
          <a:lstStyle>
            <a:lvl1pPr marL="0" indent="0">
              <a:buNone/>
              <a:defRPr sz="1400"/>
            </a:lvl1pPr>
            <a:lvl2pPr marL="450477" indent="0">
              <a:buNone/>
              <a:defRPr sz="1200"/>
            </a:lvl2pPr>
            <a:lvl3pPr marL="900937" indent="0">
              <a:buNone/>
              <a:defRPr sz="1000"/>
            </a:lvl3pPr>
            <a:lvl4pPr marL="1351444" indent="0">
              <a:buNone/>
              <a:defRPr sz="900"/>
            </a:lvl4pPr>
            <a:lvl5pPr marL="1801888" indent="0">
              <a:buNone/>
              <a:defRPr sz="900"/>
            </a:lvl5pPr>
            <a:lvl6pPr marL="2252344" indent="0">
              <a:buNone/>
              <a:defRPr sz="900"/>
            </a:lvl6pPr>
            <a:lvl7pPr marL="2702844" indent="0">
              <a:buNone/>
              <a:defRPr sz="900"/>
            </a:lvl7pPr>
            <a:lvl8pPr marL="3153297" indent="0">
              <a:buNone/>
              <a:defRPr sz="900"/>
            </a:lvl8pPr>
            <a:lvl9pPr marL="3603771" indent="0">
              <a:buNone/>
              <a:defRPr sz="900"/>
            </a:lvl9pPr>
          </a:lstStyle>
          <a:p>
            <a:pPr lvl="0"/>
            <a:r>
              <a:rPr lang="tr-TR" smtClean="0"/>
              <a:t>Asıl metin stillerini düzenlemek için tıklatın</a:t>
            </a:r>
          </a:p>
        </p:txBody>
      </p:sp>
      <p:sp>
        <p:nvSpPr>
          <p:cNvPr id="5" name="Rectangle 3"/>
          <p:cNvSpPr>
            <a:spLocks noGrp="1" noChangeArrowheads="1"/>
          </p:cNvSpPr>
          <p:nvPr>
            <p:ph type="dt" idx="10"/>
          </p:nvPr>
        </p:nvSpPr>
        <p:spPr>
          <a:ln/>
        </p:spPr>
        <p:txBody>
          <a:bodyPr/>
          <a:lstStyle>
            <a:lvl1pPr>
              <a:defRPr/>
            </a:lvl1pPr>
          </a:lstStyle>
          <a:p>
            <a:pPr>
              <a:defRPr/>
            </a:pPr>
            <a:endParaRPr lang="tr-TR"/>
          </a:p>
        </p:txBody>
      </p:sp>
      <p:sp>
        <p:nvSpPr>
          <p:cNvPr id="6" name="Rectangle 4"/>
          <p:cNvSpPr>
            <a:spLocks noGrp="1" noChangeArrowheads="1"/>
          </p:cNvSpPr>
          <p:nvPr>
            <p:ph type="ftr" idx="11"/>
          </p:nvPr>
        </p:nvSpPr>
        <p:spPr>
          <a:ln/>
        </p:spPr>
        <p:txBody>
          <a:bodyPr/>
          <a:lstStyle>
            <a:lvl1pPr>
              <a:defRPr/>
            </a:lvl1pPr>
          </a:lstStyle>
          <a:p>
            <a:pPr>
              <a:defRPr/>
            </a:pPr>
            <a:endParaRPr lang="tr-TR"/>
          </a:p>
        </p:txBody>
      </p:sp>
      <p:sp>
        <p:nvSpPr>
          <p:cNvPr id="7" name="Rectangle 5"/>
          <p:cNvSpPr>
            <a:spLocks noGrp="1" noChangeArrowheads="1"/>
          </p:cNvSpPr>
          <p:nvPr>
            <p:ph type="sldNum" idx="12"/>
          </p:nvPr>
        </p:nvSpPr>
        <p:spPr>
          <a:ln/>
        </p:spPr>
        <p:txBody>
          <a:bodyPr/>
          <a:lstStyle>
            <a:lvl1pPr>
              <a:defRPr/>
            </a:lvl1pPr>
          </a:lstStyle>
          <a:p>
            <a:pPr>
              <a:defRPr/>
            </a:pPr>
            <a:fld id="{5D500394-1C09-4DF2-A406-38D37A413A2E}" type="slidenum">
              <a:rPr lang="tr-TR"/>
              <a:pPr>
                <a:defRPr/>
              </a:pPr>
              <a:t>‹#›</a:t>
            </a:fld>
            <a:endParaRPr lang="tr-TR"/>
          </a:p>
        </p:txBody>
      </p:sp>
    </p:spTree>
    <p:extLst>
      <p:ext uri="{BB962C8B-B14F-4D97-AF65-F5344CB8AC3E}">
        <p14:creationId xmlns:p14="http://schemas.microsoft.com/office/powerpoint/2010/main" val="2470710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5" name="Freeform 11"/>
          <p:cNvSpPr>
            <a:spLocks/>
          </p:cNvSpPr>
          <p:nvPr/>
        </p:nvSpPr>
        <p:spPr bwMode="auto">
          <a:xfrm flipV="1">
            <a:off x="9" y="4910915"/>
            <a:ext cx="1810561" cy="508374"/>
          </a:xfrm>
          <a:custGeom>
            <a:avLst/>
            <a:gdLst>
              <a:gd name="T0" fmla="*/ 1497013 w 7908"/>
              <a:gd name="T1" fmla="*/ 263046 h 10000"/>
              <a:gd name="T2" fmla="*/ 1244671 w 7908"/>
              <a:gd name="T3" fmla="*/ 10535 h 10000"/>
              <a:gd name="T4" fmla="*/ 1239181 w 7908"/>
              <a:gd name="T5" fmla="*/ 5268 h 10000"/>
              <a:gd name="T6" fmla="*/ 1223469 w 7908"/>
              <a:gd name="T7" fmla="*/ 0 h 10000"/>
              <a:gd name="T8" fmla="*/ 1123517 w 7908"/>
              <a:gd name="T9" fmla="*/ 0 h 10000"/>
              <a:gd name="T10" fmla="*/ 0 w 7908"/>
              <a:gd name="T11" fmla="*/ 3474 h 10000"/>
              <a:gd name="T12" fmla="*/ 0 w 7908"/>
              <a:gd name="T13" fmla="*/ 560388 h 10000"/>
              <a:gd name="T14" fmla="*/ 1123517 w 7908"/>
              <a:gd name="T15" fmla="*/ 557698 h 10000"/>
              <a:gd name="T16" fmla="*/ 1223469 w 7908"/>
              <a:gd name="T17" fmla="*/ 557698 h 10000"/>
              <a:gd name="T18" fmla="*/ 1239181 w 7908"/>
              <a:gd name="T19" fmla="*/ 552487 h 10000"/>
              <a:gd name="T20" fmla="*/ 1244671 w 7908"/>
              <a:gd name="T21" fmla="*/ 547163 h 10000"/>
              <a:gd name="T22" fmla="*/ 1497013 w 7908"/>
              <a:gd name="T23" fmla="*/ 294652 h 10000"/>
              <a:gd name="T24" fmla="*/ 1497013 w 7908"/>
              <a:gd name="T25" fmla="*/ 2630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6" name="TextBox 10"/>
          <p:cNvSpPr txBox="1"/>
          <p:nvPr/>
        </p:nvSpPr>
        <p:spPr>
          <a:xfrm>
            <a:off x="2411521" y="648076"/>
            <a:ext cx="608641" cy="584701"/>
          </a:xfrm>
          <a:prstGeom prst="rect">
            <a:avLst/>
          </a:prstGeom>
        </p:spPr>
        <p:txBody>
          <a:bodyPr lIns="100796" tIns="50398" rIns="100796" bIns="50398" anchor="ctr"/>
          <a:lstStyle/>
          <a:p>
            <a:pPr>
              <a:defRPr/>
            </a:pPr>
            <a:r>
              <a:rPr lang="en-US" sz="8818" dirty="0">
                <a:ln w="3175" cmpd="sng">
                  <a:noFill/>
                </a:ln>
                <a:solidFill>
                  <a:srgbClr val="353535"/>
                </a:solidFill>
                <a:latin typeface="Arial"/>
              </a:rPr>
              <a:t>“</a:t>
            </a:r>
          </a:p>
        </p:txBody>
      </p:sp>
      <p:sp>
        <p:nvSpPr>
          <p:cNvPr id="7" name="TextBox 11"/>
          <p:cNvSpPr txBox="1"/>
          <p:nvPr/>
        </p:nvSpPr>
        <p:spPr>
          <a:xfrm>
            <a:off x="10892161" y="2904793"/>
            <a:ext cx="610560" cy="584701"/>
          </a:xfrm>
          <a:prstGeom prst="rect">
            <a:avLst/>
          </a:prstGeom>
        </p:spPr>
        <p:txBody>
          <a:bodyPr lIns="100796" tIns="50398" rIns="100796" bIns="50398" anchor="ctr"/>
          <a:lstStyle/>
          <a:p>
            <a:pPr>
              <a:defRPr/>
            </a:pPr>
            <a:r>
              <a:rPr lang="en-US" sz="8818" dirty="0">
                <a:ln w="3175" cmpd="sng">
                  <a:noFill/>
                </a:ln>
                <a:solidFill>
                  <a:srgbClr val="353535"/>
                </a:solidFill>
                <a:latin typeface="Arial"/>
              </a:rPr>
              <a:t>”</a:t>
            </a:r>
          </a:p>
        </p:txBody>
      </p:sp>
      <p:sp>
        <p:nvSpPr>
          <p:cNvPr id="13" name="Title 1"/>
          <p:cNvSpPr>
            <a:spLocks noGrp="1"/>
          </p:cNvSpPr>
          <p:nvPr>
            <p:ph type="title"/>
          </p:nvPr>
        </p:nvSpPr>
        <p:spPr>
          <a:xfrm>
            <a:off x="2917498" y="609600"/>
            <a:ext cx="8146116" cy="2895600"/>
          </a:xfrm>
        </p:spPr>
        <p:txBody>
          <a:bodyPr anchor="ctr"/>
          <a:lstStyle>
            <a:lvl1pPr algn="l">
              <a:defRPr sz="5291" b="0" cap="none"/>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890" y="4343400"/>
            <a:ext cx="8917722" cy="838200"/>
          </a:xfrm>
        </p:spPr>
        <p:txBody>
          <a:bodyPr anchor="b">
            <a:noAutofit/>
          </a:bodyPr>
          <a:lstStyle>
            <a:lvl1pPr marL="0" indent="0">
              <a:buFontTx/>
              <a:buNone/>
              <a:defRPr sz="2646">
                <a:solidFill>
                  <a:schemeClr val="accent1"/>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tr-TR" smtClean="0"/>
              <a:t>Asıl metin stillerini düzenlemek için tıklatın</a:t>
            </a:r>
          </a:p>
        </p:txBody>
      </p:sp>
      <p:sp>
        <p:nvSpPr>
          <p:cNvPr id="4" name="Text Placeholder 3"/>
          <p:cNvSpPr>
            <a:spLocks noGrp="1"/>
          </p:cNvSpPr>
          <p:nvPr>
            <p:ph type="body" sz="half" idx="2"/>
          </p:nvPr>
        </p:nvSpPr>
        <p:spPr>
          <a:xfrm>
            <a:off x="2589890" y="5181605"/>
            <a:ext cx="8917722" cy="729622"/>
          </a:xfrm>
        </p:spPr>
        <p:txBody>
          <a:bodyPr/>
          <a:lstStyle>
            <a:lvl1pPr>
              <a:buNone/>
              <a:defRPr lang="en-US">
                <a:solidFill>
                  <a:schemeClr val="tx1">
                    <a:lumMod val="65000"/>
                    <a:lumOff val="35000"/>
                  </a:schemeClr>
                </a:solidFill>
              </a:defRPr>
            </a:lvl1pPr>
          </a:lstStyle>
          <a:p>
            <a:pPr lvl="0"/>
            <a:r>
              <a:rPr lang="tr-TR" smtClean="0"/>
              <a:t>Asıl metin stillerini düzenlemek için tıklatın</a:t>
            </a:r>
          </a:p>
        </p:txBody>
      </p:sp>
      <p:sp>
        <p:nvSpPr>
          <p:cNvPr id="8" name="Date Placeholder 4"/>
          <p:cNvSpPr>
            <a:spLocks noGrp="1"/>
          </p:cNvSpPr>
          <p:nvPr>
            <p:ph type="dt" sz="half" idx="14"/>
          </p:nvPr>
        </p:nvSpPr>
        <p:spPr/>
        <p:txBody>
          <a:bodyPr/>
          <a:lstStyle>
            <a:lvl1pPr>
              <a:defRPr/>
            </a:lvl1pPr>
          </a:lstStyle>
          <a:p>
            <a:pPr>
              <a:defRPr/>
            </a:pPr>
            <a:endParaRPr lang="tr-TR">
              <a:solidFill>
                <a:prstClr val="black">
                  <a:tint val="75000"/>
                </a:prstClr>
              </a:solidFill>
            </a:endParaRPr>
          </a:p>
        </p:txBody>
      </p:sp>
      <p:sp>
        <p:nvSpPr>
          <p:cNvPr id="9" name="Footer Placeholder 5"/>
          <p:cNvSpPr>
            <a:spLocks noGrp="1"/>
          </p:cNvSpPr>
          <p:nvPr>
            <p:ph type="ftr" sz="quarter" idx="15"/>
          </p:nvPr>
        </p:nvSpPr>
        <p:spPr/>
        <p:txBody>
          <a:bodyPr/>
          <a:lstStyle>
            <a:lvl1pPr>
              <a:defRPr/>
            </a:lvl1pPr>
          </a:lstStyle>
          <a:p>
            <a:pPr>
              <a:defRPr/>
            </a:pPr>
            <a:endParaRPr lang="tr-TR">
              <a:solidFill>
                <a:prstClr val="black">
                  <a:tint val="75000"/>
                </a:prstClr>
              </a:solidFill>
            </a:endParaRPr>
          </a:p>
        </p:txBody>
      </p:sp>
      <p:sp>
        <p:nvSpPr>
          <p:cNvPr id="10" name="Slide Number Placeholder 6"/>
          <p:cNvSpPr>
            <a:spLocks noGrp="1"/>
          </p:cNvSpPr>
          <p:nvPr>
            <p:ph type="sldNum" sz="quarter" idx="16"/>
          </p:nvPr>
        </p:nvSpPr>
        <p:spPr>
          <a:xfrm>
            <a:off x="681601" y="4982927"/>
            <a:ext cx="779520" cy="365798"/>
          </a:xfrm>
        </p:spPr>
        <p:txBody>
          <a:bodyPr/>
          <a:lstStyle>
            <a:lvl1pPr>
              <a:defRPr smtClean="0"/>
            </a:lvl1pPr>
          </a:lstStyle>
          <a:p>
            <a:pPr>
              <a:defRPr/>
            </a:pPr>
            <a:fld id="{CBBB0ABE-9620-421F-A346-671ED24541A1}" type="slidenum">
              <a:rPr lang="tr-TR"/>
              <a:pPr>
                <a:defRPr/>
              </a:pPr>
              <a:t>‹#›</a:t>
            </a:fld>
            <a:endParaRPr lang="tr-TR"/>
          </a:p>
        </p:txBody>
      </p:sp>
    </p:spTree>
    <p:extLst>
      <p:ext uri="{BB962C8B-B14F-4D97-AF65-F5344CB8AC3E}">
        <p14:creationId xmlns:p14="http://schemas.microsoft.com/office/powerpoint/2010/main" val="6120544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390407" y="4800026"/>
            <a:ext cx="7315200" cy="567420"/>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2390407" y="612065"/>
            <a:ext cx="7315200" cy="4115952"/>
          </a:xfrm>
        </p:spPr>
        <p:txBody>
          <a:bodyPr/>
          <a:lstStyle>
            <a:lvl1pPr marL="0" indent="0">
              <a:buNone/>
              <a:defRPr sz="3200"/>
            </a:lvl1pPr>
            <a:lvl2pPr marL="450477" indent="0">
              <a:buNone/>
              <a:defRPr sz="2800"/>
            </a:lvl2pPr>
            <a:lvl3pPr marL="900937" indent="0">
              <a:buNone/>
              <a:defRPr sz="2400"/>
            </a:lvl3pPr>
            <a:lvl4pPr marL="1351444" indent="0">
              <a:buNone/>
              <a:defRPr sz="2000"/>
            </a:lvl4pPr>
            <a:lvl5pPr marL="1801888" indent="0">
              <a:buNone/>
              <a:defRPr sz="2000"/>
            </a:lvl5pPr>
            <a:lvl6pPr marL="2252344" indent="0">
              <a:buNone/>
              <a:defRPr sz="2000"/>
            </a:lvl6pPr>
            <a:lvl7pPr marL="2702844" indent="0">
              <a:buNone/>
              <a:defRPr sz="2000"/>
            </a:lvl7pPr>
            <a:lvl8pPr marL="3153297" indent="0">
              <a:buNone/>
              <a:defRPr sz="2000"/>
            </a:lvl8pPr>
            <a:lvl9pPr marL="3603771" indent="0">
              <a:buNone/>
              <a:defRPr sz="2000"/>
            </a:lvl9pPr>
          </a:lstStyle>
          <a:p>
            <a:pPr lvl="0"/>
            <a:endParaRPr lang="tr-TR" noProof="0" smtClean="0"/>
          </a:p>
        </p:txBody>
      </p:sp>
      <p:sp>
        <p:nvSpPr>
          <p:cNvPr id="4" name="Metin Yer Tutucusu 3"/>
          <p:cNvSpPr>
            <a:spLocks noGrp="1"/>
          </p:cNvSpPr>
          <p:nvPr>
            <p:ph type="body" sz="half" idx="2"/>
          </p:nvPr>
        </p:nvSpPr>
        <p:spPr>
          <a:xfrm>
            <a:off x="2390407" y="5367444"/>
            <a:ext cx="7315200" cy="805044"/>
          </a:xfrm>
        </p:spPr>
        <p:txBody>
          <a:bodyPr/>
          <a:lstStyle>
            <a:lvl1pPr marL="0" indent="0">
              <a:buNone/>
              <a:defRPr sz="1400"/>
            </a:lvl1pPr>
            <a:lvl2pPr marL="450477" indent="0">
              <a:buNone/>
              <a:defRPr sz="1200"/>
            </a:lvl2pPr>
            <a:lvl3pPr marL="900937" indent="0">
              <a:buNone/>
              <a:defRPr sz="1000"/>
            </a:lvl3pPr>
            <a:lvl4pPr marL="1351444" indent="0">
              <a:buNone/>
              <a:defRPr sz="900"/>
            </a:lvl4pPr>
            <a:lvl5pPr marL="1801888" indent="0">
              <a:buNone/>
              <a:defRPr sz="900"/>
            </a:lvl5pPr>
            <a:lvl6pPr marL="2252344" indent="0">
              <a:buNone/>
              <a:defRPr sz="900"/>
            </a:lvl6pPr>
            <a:lvl7pPr marL="2702844" indent="0">
              <a:buNone/>
              <a:defRPr sz="900"/>
            </a:lvl7pPr>
            <a:lvl8pPr marL="3153297" indent="0">
              <a:buNone/>
              <a:defRPr sz="900"/>
            </a:lvl8pPr>
            <a:lvl9pPr marL="3603771" indent="0">
              <a:buNone/>
              <a:defRPr sz="900"/>
            </a:lvl9pPr>
          </a:lstStyle>
          <a:p>
            <a:pPr lvl="0"/>
            <a:r>
              <a:rPr lang="tr-TR" smtClean="0"/>
              <a:t>Asıl metin stillerini düzenlemek için tıklatın</a:t>
            </a:r>
          </a:p>
        </p:txBody>
      </p:sp>
      <p:sp>
        <p:nvSpPr>
          <p:cNvPr id="5" name="Rectangle 3"/>
          <p:cNvSpPr>
            <a:spLocks noGrp="1" noChangeArrowheads="1"/>
          </p:cNvSpPr>
          <p:nvPr>
            <p:ph type="dt" idx="10"/>
          </p:nvPr>
        </p:nvSpPr>
        <p:spPr>
          <a:ln/>
        </p:spPr>
        <p:txBody>
          <a:bodyPr/>
          <a:lstStyle>
            <a:lvl1pPr>
              <a:defRPr/>
            </a:lvl1pPr>
          </a:lstStyle>
          <a:p>
            <a:pPr>
              <a:defRPr/>
            </a:pPr>
            <a:endParaRPr lang="tr-TR"/>
          </a:p>
        </p:txBody>
      </p:sp>
      <p:sp>
        <p:nvSpPr>
          <p:cNvPr id="6" name="Rectangle 4"/>
          <p:cNvSpPr>
            <a:spLocks noGrp="1" noChangeArrowheads="1"/>
          </p:cNvSpPr>
          <p:nvPr>
            <p:ph type="ftr" idx="11"/>
          </p:nvPr>
        </p:nvSpPr>
        <p:spPr>
          <a:ln/>
        </p:spPr>
        <p:txBody>
          <a:bodyPr/>
          <a:lstStyle>
            <a:lvl1pPr>
              <a:defRPr/>
            </a:lvl1pPr>
          </a:lstStyle>
          <a:p>
            <a:pPr>
              <a:defRPr/>
            </a:pPr>
            <a:endParaRPr lang="tr-TR"/>
          </a:p>
        </p:txBody>
      </p:sp>
      <p:sp>
        <p:nvSpPr>
          <p:cNvPr id="7" name="Rectangle 5"/>
          <p:cNvSpPr>
            <a:spLocks noGrp="1" noChangeArrowheads="1"/>
          </p:cNvSpPr>
          <p:nvPr>
            <p:ph type="sldNum" idx="12"/>
          </p:nvPr>
        </p:nvSpPr>
        <p:spPr>
          <a:ln/>
        </p:spPr>
        <p:txBody>
          <a:bodyPr/>
          <a:lstStyle>
            <a:lvl1pPr>
              <a:defRPr/>
            </a:lvl1pPr>
          </a:lstStyle>
          <a:p>
            <a:pPr>
              <a:defRPr/>
            </a:pPr>
            <a:fld id="{3074072F-B744-4425-9AE7-3B1514FC95A9}" type="slidenum">
              <a:rPr lang="tr-TR"/>
              <a:pPr>
                <a:defRPr/>
              </a:pPr>
              <a:t>‹#›</a:t>
            </a:fld>
            <a:endParaRPr lang="tr-TR"/>
          </a:p>
        </p:txBody>
      </p:sp>
    </p:spTree>
    <p:extLst>
      <p:ext uri="{BB962C8B-B14F-4D97-AF65-F5344CB8AC3E}">
        <p14:creationId xmlns:p14="http://schemas.microsoft.com/office/powerpoint/2010/main" val="41279199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3"/>
          <p:cNvSpPr>
            <a:spLocks noGrp="1" noChangeArrowheads="1"/>
          </p:cNvSpPr>
          <p:nvPr>
            <p:ph type="dt" idx="10"/>
          </p:nvPr>
        </p:nvSpPr>
        <p:spPr>
          <a:ln/>
        </p:spPr>
        <p:txBody>
          <a:bodyPr/>
          <a:lstStyle>
            <a:lvl1pPr>
              <a:defRPr/>
            </a:lvl1pPr>
          </a:lstStyle>
          <a:p>
            <a:pPr>
              <a:defRPr/>
            </a:pPr>
            <a:endParaRPr lang="tr-TR"/>
          </a:p>
        </p:txBody>
      </p:sp>
      <p:sp>
        <p:nvSpPr>
          <p:cNvPr id="5" name="Rectangle 4"/>
          <p:cNvSpPr>
            <a:spLocks noGrp="1" noChangeArrowheads="1"/>
          </p:cNvSpPr>
          <p:nvPr>
            <p:ph type="ftr" idx="11"/>
          </p:nvPr>
        </p:nvSpPr>
        <p:spPr>
          <a:ln/>
        </p:spPr>
        <p:txBody>
          <a:bodyPr/>
          <a:lstStyle>
            <a:lvl1pPr>
              <a:defRPr/>
            </a:lvl1pPr>
          </a:lstStyle>
          <a:p>
            <a:pPr>
              <a:defRPr/>
            </a:pPr>
            <a:endParaRPr lang="tr-TR"/>
          </a:p>
        </p:txBody>
      </p:sp>
      <p:sp>
        <p:nvSpPr>
          <p:cNvPr id="6" name="Rectangle 5"/>
          <p:cNvSpPr>
            <a:spLocks noGrp="1" noChangeArrowheads="1"/>
          </p:cNvSpPr>
          <p:nvPr>
            <p:ph type="sldNum" idx="12"/>
          </p:nvPr>
        </p:nvSpPr>
        <p:spPr>
          <a:ln/>
        </p:spPr>
        <p:txBody>
          <a:bodyPr/>
          <a:lstStyle>
            <a:lvl1pPr>
              <a:defRPr/>
            </a:lvl1pPr>
          </a:lstStyle>
          <a:p>
            <a:pPr>
              <a:defRPr/>
            </a:pPr>
            <a:fld id="{58FF2F57-461E-4714-820E-3172B32DBA11}" type="slidenum">
              <a:rPr lang="tr-TR"/>
              <a:pPr>
                <a:defRPr/>
              </a:pPr>
              <a:t>‹#›</a:t>
            </a:fld>
            <a:endParaRPr lang="tr-TR"/>
          </a:p>
        </p:txBody>
      </p:sp>
    </p:spTree>
    <p:extLst>
      <p:ext uri="{BB962C8B-B14F-4D97-AF65-F5344CB8AC3E}">
        <p14:creationId xmlns:p14="http://schemas.microsoft.com/office/powerpoint/2010/main" val="11651022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833927" y="273633"/>
            <a:ext cx="2739841" cy="5852774"/>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608641" y="273633"/>
            <a:ext cx="8040960" cy="5852774"/>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3"/>
          <p:cNvSpPr>
            <a:spLocks noGrp="1" noChangeArrowheads="1"/>
          </p:cNvSpPr>
          <p:nvPr>
            <p:ph type="dt" idx="10"/>
          </p:nvPr>
        </p:nvSpPr>
        <p:spPr>
          <a:ln/>
        </p:spPr>
        <p:txBody>
          <a:bodyPr/>
          <a:lstStyle>
            <a:lvl1pPr>
              <a:defRPr/>
            </a:lvl1pPr>
          </a:lstStyle>
          <a:p>
            <a:pPr>
              <a:defRPr/>
            </a:pPr>
            <a:endParaRPr lang="tr-TR"/>
          </a:p>
        </p:txBody>
      </p:sp>
      <p:sp>
        <p:nvSpPr>
          <p:cNvPr id="5" name="Rectangle 4"/>
          <p:cNvSpPr>
            <a:spLocks noGrp="1" noChangeArrowheads="1"/>
          </p:cNvSpPr>
          <p:nvPr>
            <p:ph type="ftr" idx="11"/>
          </p:nvPr>
        </p:nvSpPr>
        <p:spPr>
          <a:ln/>
        </p:spPr>
        <p:txBody>
          <a:bodyPr/>
          <a:lstStyle>
            <a:lvl1pPr>
              <a:defRPr/>
            </a:lvl1pPr>
          </a:lstStyle>
          <a:p>
            <a:pPr>
              <a:defRPr/>
            </a:pPr>
            <a:endParaRPr lang="tr-TR"/>
          </a:p>
        </p:txBody>
      </p:sp>
      <p:sp>
        <p:nvSpPr>
          <p:cNvPr id="6" name="Rectangle 5"/>
          <p:cNvSpPr>
            <a:spLocks noGrp="1" noChangeArrowheads="1"/>
          </p:cNvSpPr>
          <p:nvPr>
            <p:ph type="sldNum" idx="12"/>
          </p:nvPr>
        </p:nvSpPr>
        <p:spPr>
          <a:ln/>
        </p:spPr>
        <p:txBody>
          <a:bodyPr/>
          <a:lstStyle>
            <a:lvl1pPr>
              <a:defRPr/>
            </a:lvl1pPr>
          </a:lstStyle>
          <a:p>
            <a:pPr>
              <a:defRPr/>
            </a:pPr>
            <a:fld id="{B69BF176-26D6-4C19-913E-4295D28111EB}" type="slidenum">
              <a:rPr lang="tr-TR"/>
              <a:pPr>
                <a:defRPr/>
              </a:pPr>
              <a:t>‹#›</a:t>
            </a:fld>
            <a:endParaRPr lang="tr-TR"/>
          </a:p>
        </p:txBody>
      </p:sp>
    </p:spTree>
    <p:extLst>
      <p:ext uri="{BB962C8B-B14F-4D97-AF65-F5344CB8AC3E}">
        <p14:creationId xmlns:p14="http://schemas.microsoft.com/office/powerpoint/2010/main" val="42509276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Özel Düzen">
    <p:spTree>
      <p:nvGrpSpPr>
        <p:cNvPr id="1" name=""/>
        <p:cNvGrpSpPr/>
        <p:nvPr/>
      </p:nvGrpSpPr>
      <p:grpSpPr>
        <a:xfrm>
          <a:off x="0" y="0"/>
          <a:ext cx="0" cy="0"/>
          <a:chOff x="0" y="0"/>
          <a:chExt cx="0" cy="0"/>
        </a:xfrm>
      </p:grpSpPr>
      <p:sp>
        <p:nvSpPr>
          <p:cNvPr id="2" name="Başlık 1"/>
          <p:cNvSpPr>
            <a:spLocks noGrp="1"/>
          </p:cNvSpPr>
          <p:nvPr>
            <p:ph type="title"/>
          </p:nvPr>
        </p:nvSpPr>
        <p:spPr>
          <a:xfrm>
            <a:off x="608647" y="273629"/>
            <a:ext cx="10965121" cy="1140600"/>
          </a:xfrm>
        </p:spPr>
        <p:txBody>
          <a:bodyPr/>
          <a:lstStyle/>
          <a:p>
            <a:r>
              <a:rPr lang="tr-TR" smtClean="0"/>
              <a:t>Asıl başlık stili için tıklatın</a:t>
            </a:r>
            <a:endParaRPr lang="tr-TR"/>
          </a:p>
        </p:txBody>
      </p:sp>
      <p:sp>
        <p:nvSpPr>
          <p:cNvPr id="3" name="Rectangle 3"/>
          <p:cNvSpPr>
            <a:spLocks noGrp="1" noChangeArrowheads="1"/>
          </p:cNvSpPr>
          <p:nvPr>
            <p:ph type="dt" idx="10"/>
          </p:nvPr>
        </p:nvSpPr>
        <p:spPr>
          <a:ln/>
        </p:spPr>
        <p:txBody>
          <a:bodyPr/>
          <a:lstStyle>
            <a:lvl1pPr>
              <a:defRPr/>
            </a:lvl1pPr>
          </a:lstStyle>
          <a:p>
            <a:pPr>
              <a:defRPr/>
            </a:pPr>
            <a:endParaRPr lang="tr-TR"/>
          </a:p>
        </p:txBody>
      </p:sp>
      <p:sp>
        <p:nvSpPr>
          <p:cNvPr id="4" name="Rectangle 4"/>
          <p:cNvSpPr>
            <a:spLocks noGrp="1" noChangeArrowheads="1"/>
          </p:cNvSpPr>
          <p:nvPr>
            <p:ph type="ftr" idx="11"/>
          </p:nvPr>
        </p:nvSpPr>
        <p:spPr>
          <a:ln/>
        </p:spPr>
        <p:txBody>
          <a:bodyPr/>
          <a:lstStyle>
            <a:lvl1pPr>
              <a:defRPr/>
            </a:lvl1pPr>
          </a:lstStyle>
          <a:p>
            <a:pPr>
              <a:defRPr/>
            </a:pPr>
            <a:endParaRPr lang="tr-TR"/>
          </a:p>
        </p:txBody>
      </p:sp>
      <p:sp>
        <p:nvSpPr>
          <p:cNvPr id="5" name="Rectangle 5"/>
          <p:cNvSpPr>
            <a:spLocks noGrp="1" noChangeArrowheads="1"/>
          </p:cNvSpPr>
          <p:nvPr>
            <p:ph type="sldNum" idx="12"/>
          </p:nvPr>
        </p:nvSpPr>
        <p:spPr>
          <a:ln/>
        </p:spPr>
        <p:txBody>
          <a:bodyPr/>
          <a:lstStyle>
            <a:lvl1pPr>
              <a:defRPr/>
            </a:lvl1pPr>
          </a:lstStyle>
          <a:p>
            <a:pPr>
              <a:defRPr/>
            </a:pPr>
            <a:fld id="{3C34D32C-0BA2-46BD-A63F-E78D0409BFF6}" type="slidenum">
              <a:rPr lang="tr-TR"/>
              <a:pPr>
                <a:defRPr/>
              </a:pPr>
              <a:t>‹#›</a:t>
            </a:fld>
            <a:endParaRPr lang="tr-TR"/>
          </a:p>
        </p:txBody>
      </p:sp>
    </p:spTree>
    <p:extLst>
      <p:ext uri="{BB962C8B-B14F-4D97-AF65-F5344CB8AC3E}">
        <p14:creationId xmlns:p14="http://schemas.microsoft.com/office/powerpoint/2010/main" val="13984999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3" y="2130428"/>
            <a:ext cx="103632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828800" y="3886202"/>
            <a:ext cx="8534401" cy="1752600"/>
          </a:xfrm>
        </p:spPr>
        <p:txBody>
          <a:bodyPr/>
          <a:lstStyle>
            <a:lvl1pPr marL="0" indent="0" algn="ctr">
              <a:buNone/>
              <a:defRPr>
                <a:solidFill>
                  <a:schemeClr val="tx1">
                    <a:tint val="75000"/>
                  </a:schemeClr>
                </a:solidFill>
              </a:defRPr>
            </a:lvl1pPr>
            <a:lvl2pPr marL="497376" indent="0" algn="ctr">
              <a:buNone/>
              <a:defRPr>
                <a:solidFill>
                  <a:schemeClr val="tx1">
                    <a:tint val="75000"/>
                  </a:schemeClr>
                </a:solidFill>
              </a:defRPr>
            </a:lvl2pPr>
            <a:lvl3pPr marL="994759" indent="0" algn="ctr">
              <a:buNone/>
              <a:defRPr>
                <a:solidFill>
                  <a:schemeClr val="tx1">
                    <a:tint val="75000"/>
                  </a:schemeClr>
                </a:solidFill>
              </a:defRPr>
            </a:lvl3pPr>
            <a:lvl4pPr marL="1492139" indent="0" algn="ctr">
              <a:buNone/>
              <a:defRPr>
                <a:solidFill>
                  <a:schemeClr val="tx1">
                    <a:tint val="75000"/>
                  </a:schemeClr>
                </a:solidFill>
              </a:defRPr>
            </a:lvl4pPr>
            <a:lvl5pPr marL="1989524" indent="0" algn="ctr">
              <a:buNone/>
              <a:defRPr>
                <a:solidFill>
                  <a:schemeClr val="tx1">
                    <a:tint val="75000"/>
                  </a:schemeClr>
                </a:solidFill>
              </a:defRPr>
            </a:lvl5pPr>
            <a:lvl6pPr marL="2486909" indent="0" algn="ctr">
              <a:buNone/>
              <a:defRPr>
                <a:solidFill>
                  <a:schemeClr val="tx1">
                    <a:tint val="75000"/>
                  </a:schemeClr>
                </a:solidFill>
              </a:defRPr>
            </a:lvl6pPr>
            <a:lvl7pPr marL="2984267" indent="0" algn="ctr">
              <a:buNone/>
              <a:defRPr>
                <a:solidFill>
                  <a:schemeClr val="tx1">
                    <a:tint val="75000"/>
                  </a:schemeClr>
                </a:solidFill>
              </a:defRPr>
            </a:lvl7pPr>
            <a:lvl8pPr marL="3481648" indent="0" algn="ctr">
              <a:buNone/>
              <a:defRPr>
                <a:solidFill>
                  <a:schemeClr val="tx1">
                    <a:tint val="75000"/>
                  </a:schemeClr>
                </a:solidFill>
              </a:defRPr>
            </a:lvl8pPr>
            <a:lvl9pPr marL="3979033"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D64DFE3A-D4ED-4D65-AEC1-C9BD583E5BA5}" type="datetimeFigureOut">
              <a:rPr lang="tr-TR"/>
              <a:pPr>
                <a:defRPr/>
              </a:pPr>
              <a:t>28.12.2023</a:t>
            </a:fld>
            <a:endParaRPr lang="tr-TR"/>
          </a:p>
        </p:txBody>
      </p:sp>
      <p:sp>
        <p:nvSpPr>
          <p:cNvPr id="5" name="4 Altbilgi Yer Tutucusu"/>
          <p:cNvSpPr>
            <a:spLocks noGrp="1"/>
          </p:cNvSpPr>
          <p:nvPr>
            <p:ph type="ftr" sz="quarter" idx="11"/>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endParaRPr lang="tr-TR"/>
          </a:p>
        </p:txBody>
      </p:sp>
      <p:sp>
        <p:nvSpPr>
          <p:cNvPr id="6" name="5 Slayt Numarası Yer Tutucusu"/>
          <p:cNvSpPr>
            <a:spLocks noGrp="1"/>
          </p:cNvSpPr>
          <p:nvPr>
            <p:ph type="sldNum" sz="quarter" idx="12"/>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A00546F9-A616-4460-8E61-C96ACB97C45B}" type="slidenum">
              <a:rPr lang="tr-TR"/>
              <a:pPr>
                <a:defRPr/>
              </a:pPr>
              <a:t>‹#›</a:t>
            </a:fld>
            <a:endParaRPr lang="tr-TR"/>
          </a:p>
        </p:txBody>
      </p:sp>
    </p:spTree>
    <p:extLst>
      <p:ext uri="{BB962C8B-B14F-4D97-AF65-F5344CB8AC3E}">
        <p14:creationId xmlns:p14="http://schemas.microsoft.com/office/powerpoint/2010/main" val="3223368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49E1241E-5DFB-4DFE-A428-0EF284005666}" type="datetimeFigureOut">
              <a:rPr lang="tr-TR"/>
              <a:pPr>
                <a:defRPr/>
              </a:pPr>
              <a:t>28.12.2023</a:t>
            </a:fld>
            <a:endParaRPr lang="tr-TR"/>
          </a:p>
        </p:txBody>
      </p:sp>
      <p:sp>
        <p:nvSpPr>
          <p:cNvPr id="5" name="4 Altbilgi Yer Tutucusu"/>
          <p:cNvSpPr>
            <a:spLocks noGrp="1"/>
          </p:cNvSpPr>
          <p:nvPr>
            <p:ph type="ftr" sz="quarter" idx="11"/>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endParaRPr lang="tr-TR"/>
          </a:p>
        </p:txBody>
      </p:sp>
      <p:sp>
        <p:nvSpPr>
          <p:cNvPr id="6" name="5 Slayt Numarası Yer Tutucusu"/>
          <p:cNvSpPr>
            <a:spLocks noGrp="1"/>
          </p:cNvSpPr>
          <p:nvPr>
            <p:ph type="sldNum" sz="quarter" idx="12"/>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EAB004A2-A87B-4D3F-AA2A-AC54F8BAB090}" type="slidenum">
              <a:rPr lang="tr-TR"/>
              <a:pPr>
                <a:defRPr/>
              </a:pPr>
              <a:t>‹#›</a:t>
            </a:fld>
            <a:endParaRPr lang="tr-TR"/>
          </a:p>
        </p:txBody>
      </p:sp>
    </p:spTree>
    <p:extLst>
      <p:ext uri="{BB962C8B-B14F-4D97-AF65-F5344CB8AC3E}">
        <p14:creationId xmlns:p14="http://schemas.microsoft.com/office/powerpoint/2010/main" val="3176101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8" y="4407034"/>
            <a:ext cx="10363200" cy="1362075"/>
          </a:xfrm>
        </p:spPr>
        <p:txBody>
          <a:bodyPr anchor="t"/>
          <a:lstStyle>
            <a:lvl1pPr algn="l">
              <a:defRPr sz="44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963088" y="2906718"/>
            <a:ext cx="10363200" cy="1500187"/>
          </a:xfrm>
        </p:spPr>
        <p:txBody>
          <a:bodyPr anchor="b"/>
          <a:lstStyle>
            <a:lvl1pPr marL="0" indent="0">
              <a:buNone/>
              <a:defRPr sz="2200">
                <a:solidFill>
                  <a:schemeClr val="tx1">
                    <a:tint val="75000"/>
                  </a:schemeClr>
                </a:solidFill>
              </a:defRPr>
            </a:lvl1pPr>
            <a:lvl2pPr marL="497376" indent="0">
              <a:buNone/>
              <a:defRPr sz="2000">
                <a:solidFill>
                  <a:schemeClr val="tx1">
                    <a:tint val="75000"/>
                  </a:schemeClr>
                </a:solidFill>
              </a:defRPr>
            </a:lvl2pPr>
            <a:lvl3pPr marL="994759" indent="0">
              <a:buNone/>
              <a:defRPr sz="1800">
                <a:solidFill>
                  <a:schemeClr val="tx1">
                    <a:tint val="75000"/>
                  </a:schemeClr>
                </a:solidFill>
              </a:defRPr>
            </a:lvl3pPr>
            <a:lvl4pPr marL="1492139" indent="0">
              <a:buNone/>
              <a:defRPr sz="1500">
                <a:solidFill>
                  <a:schemeClr val="tx1">
                    <a:tint val="75000"/>
                  </a:schemeClr>
                </a:solidFill>
              </a:defRPr>
            </a:lvl4pPr>
            <a:lvl5pPr marL="1989524" indent="0">
              <a:buNone/>
              <a:defRPr sz="1500">
                <a:solidFill>
                  <a:schemeClr val="tx1">
                    <a:tint val="75000"/>
                  </a:schemeClr>
                </a:solidFill>
              </a:defRPr>
            </a:lvl5pPr>
            <a:lvl6pPr marL="2486909" indent="0">
              <a:buNone/>
              <a:defRPr sz="1500">
                <a:solidFill>
                  <a:schemeClr val="tx1">
                    <a:tint val="75000"/>
                  </a:schemeClr>
                </a:solidFill>
              </a:defRPr>
            </a:lvl6pPr>
            <a:lvl7pPr marL="2984267" indent="0">
              <a:buNone/>
              <a:defRPr sz="1500">
                <a:solidFill>
                  <a:schemeClr val="tx1">
                    <a:tint val="75000"/>
                  </a:schemeClr>
                </a:solidFill>
              </a:defRPr>
            </a:lvl7pPr>
            <a:lvl8pPr marL="3481648" indent="0">
              <a:buNone/>
              <a:defRPr sz="1500">
                <a:solidFill>
                  <a:schemeClr val="tx1">
                    <a:tint val="75000"/>
                  </a:schemeClr>
                </a:solidFill>
              </a:defRPr>
            </a:lvl8pPr>
            <a:lvl9pPr marL="3979033" indent="0">
              <a:buNone/>
              <a:defRPr sz="15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7B310BCC-CDF5-4336-B39F-B1ADB1D465FC}" type="datetimeFigureOut">
              <a:rPr lang="tr-TR"/>
              <a:pPr>
                <a:defRPr/>
              </a:pPr>
              <a:t>28.12.2023</a:t>
            </a:fld>
            <a:endParaRPr lang="tr-TR"/>
          </a:p>
        </p:txBody>
      </p:sp>
      <p:sp>
        <p:nvSpPr>
          <p:cNvPr id="5" name="4 Altbilgi Yer Tutucusu"/>
          <p:cNvSpPr>
            <a:spLocks noGrp="1"/>
          </p:cNvSpPr>
          <p:nvPr>
            <p:ph type="ftr" sz="quarter" idx="11"/>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endParaRPr lang="tr-TR"/>
          </a:p>
        </p:txBody>
      </p:sp>
      <p:sp>
        <p:nvSpPr>
          <p:cNvPr id="6" name="5 Slayt Numarası Yer Tutucusu"/>
          <p:cNvSpPr>
            <a:spLocks noGrp="1"/>
          </p:cNvSpPr>
          <p:nvPr>
            <p:ph type="sldNum" sz="quarter" idx="12"/>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4A39389B-F529-4BCD-A9F0-5069FE2EDC27}" type="slidenum">
              <a:rPr lang="tr-TR"/>
              <a:pPr>
                <a:defRPr/>
              </a:pPr>
              <a:t>‹#›</a:t>
            </a:fld>
            <a:endParaRPr lang="tr-TR"/>
          </a:p>
        </p:txBody>
      </p:sp>
    </p:spTree>
    <p:extLst>
      <p:ext uri="{BB962C8B-B14F-4D97-AF65-F5344CB8AC3E}">
        <p14:creationId xmlns:p14="http://schemas.microsoft.com/office/powerpoint/2010/main" val="12863350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09600" y="1600203"/>
            <a:ext cx="5384800" cy="4525963"/>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6197600" y="1600203"/>
            <a:ext cx="5384800" cy="4525963"/>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FE2DEFBD-6674-44A7-8922-4D0F289F0768}" type="datetimeFigureOut">
              <a:rPr lang="tr-TR"/>
              <a:pPr>
                <a:defRPr/>
              </a:pPr>
              <a:t>28.12.2023</a:t>
            </a:fld>
            <a:endParaRPr lang="tr-TR"/>
          </a:p>
        </p:txBody>
      </p:sp>
      <p:sp>
        <p:nvSpPr>
          <p:cNvPr id="6" name="5 Altbilgi Yer Tutucusu"/>
          <p:cNvSpPr>
            <a:spLocks noGrp="1"/>
          </p:cNvSpPr>
          <p:nvPr>
            <p:ph type="ftr" sz="quarter" idx="11"/>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endParaRPr lang="tr-TR"/>
          </a:p>
        </p:txBody>
      </p:sp>
      <p:sp>
        <p:nvSpPr>
          <p:cNvPr id="7" name="6 Slayt Numarası Yer Tutucusu"/>
          <p:cNvSpPr>
            <a:spLocks noGrp="1"/>
          </p:cNvSpPr>
          <p:nvPr>
            <p:ph type="sldNum" sz="quarter" idx="12"/>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E9BF0728-13AA-4C3D-975D-486DF735D600}" type="slidenum">
              <a:rPr lang="tr-TR"/>
              <a:pPr>
                <a:defRPr/>
              </a:pPr>
              <a:t>‹#›</a:t>
            </a:fld>
            <a:endParaRPr lang="tr-TR"/>
          </a:p>
        </p:txBody>
      </p:sp>
    </p:spTree>
    <p:extLst>
      <p:ext uri="{BB962C8B-B14F-4D97-AF65-F5344CB8AC3E}">
        <p14:creationId xmlns:p14="http://schemas.microsoft.com/office/powerpoint/2010/main" val="29129072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609600" y="1535114"/>
            <a:ext cx="5386918" cy="639762"/>
          </a:xfrm>
        </p:spPr>
        <p:txBody>
          <a:bodyPr anchor="b"/>
          <a:lstStyle>
            <a:lvl1pPr marL="0" indent="0">
              <a:buNone/>
              <a:defRPr sz="2600" b="1"/>
            </a:lvl1pPr>
            <a:lvl2pPr marL="497376" indent="0">
              <a:buNone/>
              <a:defRPr sz="2200" b="1"/>
            </a:lvl2pPr>
            <a:lvl3pPr marL="994759" indent="0">
              <a:buNone/>
              <a:defRPr sz="2000" b="1"/>
            </a:lvl3pPr>
            <a:lvl4pPr marL="1492139" indent="0">
              <a:buNone/>
              <a:defRPr sz="1800" b="1"/>
            </a:lvl4pPr>
            <a:lvl5pPr marL="1989524" indent="0">
              <a:buNone/>
              <a:defRPr sz="1800" b="1"/>
            </a:lvl5pPr>
            <a:lvl6pPr marL="2486909" indent="0">
              <a:buNone/>
              <a:defRPr sz="1800" b="1"/>
            </a:lvl6pPr>
            <a:lvl7pPr marL="2984267" indent="0">
              <a:buNone/>
              <a:defRPr sz="1800" b="1"/>
            </a:lvl7pPr>
            <a:lvl8pPr marL="3481648" indent="0">
              <a:buNone/>
              <a:defRPr sz="1800" b="1"/>
            </a:lvl8pPr>
            <a:lvl9pPr marL="3979033" indent="0">
              <a:buNone/>
              <a:defRPr sz="1800" b="1"/>
            </a:lvl9pPr>
          </a:lstStyle>
          <a:p>
            <a:pPr lvl="0"/>
            <a:r>
              <a:rPr lang="tr-TR" smtClean="0"/>
              <a:t>Asıl metin stillerini düzenlemek için tıklatın</a:t>
            </a:r>
          </a:p>
        </p:txBody>
      </p:sp>
      <p:sp>
        <p:nvSpPr>
          <p:cNvPr id="4" name="3 İçerik Yer Tutucusu"/>
          <p:cNvSpPr>
            <a:spLocks noGrp="1"/>
          </p:cNvSpPr>
          <p:nvPr>
            <p:ph sz="half" idx="2"/>
          </p:nvPr>
        </p:nvSpPr>
        <p:spPr>
          <a:xfrm>
            <a:off x="609600" y="2174875"/>
            <a:ext cx="5386918" cy="3951288"/>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6193367" y="1535114"/>
            <a:ext cx="5389033" cy="639762"/>
          </a:xfrm>
        </p:spPr>
        <p:txBody>
          <a:bodyPr anchor="b"/>
          <a:lstStyle>
            <a:lvl1pPr marL="0" indent="0">
              <a:buNone/>
              <a:defRPr sz="2600" b="1"/>
            </a:lvl1pPr>
            <a:lvl2pPr marL="497376" indent="0">
              <a:buNone/>
              <a:defRPr sz="2200" b="1"/>
            </a:lvl2pPr>
            <a:lvl3pPr marL="994759" indent="0">
              <a:buNone/>
              <a:defRPr sz="2000" b="1"/>
            </a:lvl3pPr>
            <a:lvl4pPr marL="1492139" indent="0">
              <a:buNone/>
              <a:defRPr sz="1800" b="1"/>
            </a:lvl4pPr>
            <a:lvl5pPr marL="1989524" indent="0">
              <a:buNone/>
              <a:defRPr sz="1800" b="1"/>
            </a:lvl5pPr>
            <a:lvl6pPr marL="2486909" indent="0">
              <a:buNone/>
              <a:defRPr sz="1800" b="1"/>
            </a:lvl6pPr>
            <a:lvl7pPr marL="2984267" indent="0">
              <a:buNone/>
              <a:defRPr sz="1800" b="1"/>
            </a:lvl7pPr>
            <a:lvl8pPr marL="3481648" indent="0">
              <a:buNone/>
              <a:defRPr sz="1800" b="1"/>
            </a:lvl8pPr>
            <a:lvl9pPr marL="3979033" indent="0">
              <a:buNone/>
              <a:defRPr sz="18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6193367" y="2174875"/>
            <a:ext cx="5389033" cy="3951288"/>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A11D0B51-42DC-4B74-A111-C38806688212}" type="datetimeFigureOut">
              <a:rPr lang="tr-TR"/>
              <a:pPr>
                <a:defRPr/>
              </a:pPr>
              <a:t>28.12.2023</a:t>
            </a:fld>
            <a:endParaRPr lang="tr-TR"/>
          </a:p>
        </p:txBody>
      </p:sp>
      <p:sp>
        <p:nvSpPr>
          <p:cNvPr id="8" name="7 Altbilgi Yer Tutucusu"/>
          <p:cNvSpPr>
            <a:spLocks noGrp="1"/>
          </p:cNvSpPr>
          <p:nvPr>
            <p:ph type="ftr" sz="quarter" idx="11"/>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endParaRPr lang="tr-TR"/>
          </a:p>
        </p:txBody>
      </p:sp>
      <p:sp>
        <p:nvSpPr>
          <p:cNvPr id="9" name="8 Slayt Numarası Yer Tutucusu"/>
          <p:cNvSpPr>
            <a:spLocks noGrp="1"/>
          </p:cNvSpPr>
          <p:nvPr>
            <p:ph type="sldNum" sz="quarter" idx="12"/>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59ADC533-E80D-42AA-963D-3F9BF10F2FB8}" type="slidenum">
              <a:rPr lang="tr-TR"/>
              <a:pPr>
                <a:defRPr/>
              </a:pPr>
              <a:t>‹#›</a:t>
            </a:fld>
            <a:endParaRPr lang="tr-TR"/>
          </a:p>
        </p:txBody>
      </p:sp>
    </p:spTree>
    <p:extLst>
      <p:ext uri="{BB962C8B-B14F-4D97-AF65-F5344CB8AC3E}">
        <p14:creationId xmlns:p14="http://schemas.microsoft.com/office/powerpoint/2010/main" val="19060583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26352B90-C173-4DC2-9878-6937C195C691}" type="datetimeFigureOut">
              <a:rPr lang="tr-TR"/>
              <a:pPr>
                <a:defRPr/>
              </a:pPr>
              <a:t>28.12.2023</a:t>
            </a:fld>
            <a:endParaRPr lang="tr-TR"/>
          </a:p>
        </p:txBody>
      </p:sp>
      <p:sp>
        <p:nvSpPr>
          <p:cNvPr id="4" name="3 Altbilgi Yer Tutucusu"/>
          <p:cNvSpPr>
            <a:spLocks noGrp="1"/>
          </p:cNvSpPr>
          <p:nvPr>
            <p:ph type="ftr" sz="quarter" idx="11"/>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endParaRPr lang="tr-TR"/>
          </a:p>
        </p:txBody>
      </p:sp>
      <p:sp>
        <p:nvSpPr>
          <p:cNvPr id="5" name="4 Slayt Numarası Yer Tutucusu"/>
          <p:cNvSpPr>
            <a:spLocks noGrp="1"/>
          </p:cNvSpPr>
          <p:nvPr>
            <p:ph type="sldNum" sz="quarter" idx="12"/>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876BF897-AB9B-4FCA-ADBB-6A879E59C220}" type="slidenum">
              <a:rPr lang="tr-TR"/>
              <a:pPr>
                <a:defRPr/>
              </a:pPr>
              <a:t>‹#›</a:t>
            </a:fld>
            <a:endParaRPr lang="tr-TR"/>
          </a:p>
        </p:txBody>
      </p:sp>
    </p:spTree>
    <p:extLst>
      <p:ext uri="{BB962C8B-B14F-4D97-AF65-F5344CB8AC3E}">
        <p14:creationId xmlns:p14="http://schemas.microsoft.com/office/powerpoint/2010/main" val="556330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5" name="Freeform 11"/>
          <p:cNvSpPr>
            <a:spLocks/>
          </p:cNvSpPr>
          <p:nvPr/>
        </p:nvSpPr>
        <p:spPr bwMode="auto">
          <a:xfrm flipV="1">
            <a:off x="9" y="4910915"/>
            <a:ext cx="1810561" cy="508374"/>
          </a:xfrm>
          <a:custGeom>
            <a:avLst/>
            <a:gdLst>
              <a:gd name="T0" fmla="*/ 1497013 w 7908"/>
              <a:gd name="T1" fmla="*/ 263046 h 10000"/>
              <a:gd name="T2" fmla="*/ 1244671 w 7908"/>
              <a:gd name="T3" fmla="*/ 10535 h 10000"/>
              <a:gd name="T4" fmla="*/ 1239181 w 7908"/>
              <a:gd name="T5" fmla="*/ 5268 h 10000"/>
              <a:gd name="T6" fmla="*/ 1223469 w 7908"/>
              <a:gd name="T7" fmla="*/ 0 h 10000"/>
              <a:gd name="T8" fmla="*/ 1123517 w 7908"/>
              <a:gd name="T9" fmla="*/ 0 h 10000"/>
              <a:gd name="T10" fmla="*/ 0 w 7908"/>
              <a:gd name="T11" fmla="*/ 3474 h 10000"/>
              <a:gd name="T12" fmla="*/ 0 w 7908"/>
              <a:gd name="T13" fmla="*/ 560388 h 10000"/>
              <a:gd name="T14" fmla="*/ 1123517 w 7908"/>
              <a:gd name="T15" fmla="*/ 557698 h 10000"/>
              <a:gd name="T16" fmla="*/ 1223469 w 7908"/>
              <a:gd name="T17" fmla="*/ 557698 h 10000"/>
              <a:gd name="T18" fmla="*/ 1239181 w 7908"/>
              <a:gd name="T19" fmla="*/ 552487 h 10000"/>
              <a:gd name="T20" fmla="*/ 1244671 w 7908"/>
              <a:gd name="T21" fmla="*/ 547163 h 10000"/>
              <a:gd name="T22" fmla="*/ 1497013 w 7908"/>
              <a:gd name="T23" fmla="*/ 294652 h 10000"/>
              <a:gd name="T24" fmla="*/ 1497013 w 7908"/>
              <a:gd name="T25" fmla="*/ 2630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 name="Title 1"/>
          <p:cNvSpPr>
            <a:spLocks noGrp="1"/>
          </p:cNvSpPr>
          <p:nvPr>
            <p:ph type="title"/>
          </p:nvPr>
        </p:nvSpPr>
        <p:spPr>
          <a:xfrm>
            <a:off x="2589897" y="627408"/>
            <a:ext cx="8789313" cy="2880020"/>
          </a:xfrm>
        </p:spPr>
        <p:txBody>
          <a:bodyPr anchor="ctr"/>
          <a:lstStyle>
            <a:lvl1pPr algn="l">
              <a:defRPr sz="5291" b="0"/>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887" y="4343400"/>
            <a:ext cx="8789314" cy="838200"/>
          </a:xfrm>
        </p:spPr>
        <p:txBody>
          <a:bodyPr anchor="b">
            <a:noAutofit/>
          </a:bodyPr>
          <a:lstStyle>
            <a:lvl1pPr marL="0" indent="0">
              <a:buFontTx/>
              <a:buNone/>
              <a:defRPr sz="2646">
                <a:solidFill>
                  <a:schemeClr val="accent1"/>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tr-TR" smtClean="0"/>
              <a:t>Asıl metin stillerini düzenlemek için tıklatın</a:t>
            </a:r>
          </a:p>
        </p:txBody>
      </p:sp>
      <p:sp>
        <p:nvSpPr>
          <p:cNvPr id="4" name="Text Placeholder 3"/>
          <p:cNvSpPr>
            <a:spLocks noGrp="1"/>
          </p:cNvSpPr>
          <p:nvPr>
            <p:ph type="body" sz="half" idx="2"/>
          </p:nvPr>
        </p:nvSpPr>
        <p:spPr>
          <a:xfrm>
            <a:off x="2589887" y="5181605"/>
            <a:ext cx="8789314" cy="729622"/>
          </a:xfrm>
        </p:spPr>
        <p:txBody>
          <a:bodyPr/>
          <a:lstStyle>
            <a:lvl1pPr>
              <a:buNone/>
              <a:defRPr lang="en-US">
                <a:solidFill>
                  <a:schemeClr val="tx1">
                    <a:lumMod val="65000"/>
                    <a:lumOff val="35000"/>
                  </a:schemeClr>
                </a:solidFill>
              </a:defRPr>
            </a:lvl1pPr>
          </a:lstStyle>
          <a:p>
            <a:pPr lvl="0"/>
            <a:r>
              <a:rPr lang="tr-TR" smtClean="0"/>
              <a:t>Asıl metin stillerini düzenlemek için tıklatın</a:t>
            </a:r>
          </a:p>
        </p:txBody>
      </p:sp>
      <p:sp>
        <p:nvSpPr>
          <p:cNvPr id="6" name="Date Placeholder 4"/>
          <p:cNvSpPr>
            <a:spLocks noGrp="1"/>
          </p:cNvSpPr>
          <p:nvPr>
            <p:ph type="dt" sz="half" idx="14"/>
          </p:nvPr>
        </p:nvSpPr>
        <p:spPr/>
        <p:txBody>
          <a:bodyPr/>
          <a:lstStyle>
            <a:lvl1pPr>
              <a:defRPr/>
            </a:lvl1pPr>
          </a:lstStyle>
          <a:p>
            <a:pPr>
              <a:defRPr/>
            </a:pPr>
            <a:endParaRPr lang="tr-TR">
              <a:solidFill>
                <a:prstClr val="black">
                  <a:tint val="75000"/>
                </a:prstClr>
              </a:solidFill>
            </a:endParaRPr>
          </a:p>
        </p:txBody>
      </p:sp>
      <p:sp>
        <p:nvSpPr>
          <p:cNvPr id="7" name="Footer Placeholder 5"/>
          <p:cNvSpPr>
            <a:spLocks noGrp="1"/>
          </p:cNvSpPr>
          <p:nvPr>
            <p:ph type="ftr" sz="quarter" idx="15"/>
          </p:nvPr>
        </p:nvSpPr>
        <p:spPr/>
        <p:txBody>
          <a:bodyPr/>
          <a:lstStyle>
            <a:lvl1pPr>
              <a:defRPr/>
            </a:lvl1pPr>
          </a:lstStyle>
          <a:p>
            <a:pPr>
              <a:defRPr/>
            </a:pPr>
            <a:endParaRPr lang="tr-TR">
              <a:solidFill>
                <a:prstClr val="black">
                  <a:tint val="75000"/>
                </a:prstClr>
              </a:solidFill>
            </a:endParaRPr>
          </a:p>
        </p:txBody>
      </p:sp>
      <p:sp>
        <p:nvSpPr>
          <p:cNvPr id="8" name="Slide Number Placeholder 6"/>
          <p:cNvSpPr>
            <a:spLocks noGrp="1"/>
          </p:cNvSpPr>
          <p:nvPr>
            <p:ph type="sldNum" sz="quarter" idx="16"/>
          </p:nvPr>
        </p:nvSpPr>
        <p:spPr>
          <a:xfrm>
            <a:off x="681601" y="4982927"/>
            <a:ext cx="779520" cy="365798"/>
          </a:xfrm>
        </p:spPr>
        <p:txBody>
          <a:bodyPr/>
          <a:lstStyle>
            <a:lvl1pPr>
              <a:defRPr smtClean="0"/>
            </a:lvl1pPr>
          </a:lstStyle>
          <a:p>
            <a:pPr>
              <a:defRPr/>
            </a:pPr>
            <a:fld id="{C94236D9-2264-44A8-BF2C-7A33EC4470AC}" type="slidenum">
              <a:rPr lang="tr-TR"/>
              <a:pPr>
                <a:defRPr/>
              </a:pPr>
              <a:t>‹#›</a:t>
            </a:fld>
            <a:endParaRPr lang="tr-TR"/>
          </a:p>
        </p:txBody>
      </p:sp>
    </p:spTree>
    <p:extLst>
      <p:ext uri="{BB962C8B-B14F-4D97-AF65-F5344CB8AC3E}">
        <p14:creationId xmlns:p14="http://schemas.microsoft.com/office/powerpoint/2010/main" val="12381839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EC03C002-A7ED-46B7-8437-C71F19EFF138}" type="datetimeFigureOut">
              <a:rPr lang="tr-TR"/>
              <a:pPr>
                <a:defRPr/>
              </a:pPr>
              <a:t>28.12.2023</a:t>
            </a:fld>
            <a:endParaRPr lang="tr-TR"/>
          </a:p>
        </p:txBody>
      </p:sp>
      <p:sp>
        <p:nvSpPr>
          <p:cNvPr id="3" name="2 Altbilgi Yer Tutucusu"/>
          <p:cNvSpPr>
            <a:spLocks noGrp="1"/>
          </p:cNvSpPr>
          <p:nvPr>
            <p:ph type="ftr" sz="quarter" idx="11"/>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endParaRPr lang="tr-TR"/>
          </a:p>
        </p:txBody>
      </p:sp>
      <p:sp>
        <p:nvSpPr>
          <p:cNvPr id="4" name="3 Slayt Numarası Yer Tutucusu"/>
          <p:cNvSpPr>
            <a:spLocks noGrp="1"/>
          </p:cNvSpPr>
          <p:nvPr>
            <p:ph type="sldNum" sz="quarter" idx="12"/>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15FD2B06-66A3-4910-8E91-6EB5B6D11ACA}" type="slidenum">
              <a:rPr lang="tr-TR"/>
              <a:pPr>
                <a:defRPr/>
              </a:pPr>
              <a:t>‹#›</a:t>
            </a:fld>
            <a:endParaRPr lang="tr-TR"/>
          </a:p>
        </p:txBody>
      </p:sp>
    </p:spTree>
    <p:extLst>
      <p:ext uri="{BB962C8B-B14F-4D97-AF65-F5344CB8AC3E}">
        <p14:creationId xmlns:p14="http://schemas.microsoft.com/office/powerpoint/2010/main" val="37240125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3" y="273050"/>
            <a:ext cx="4011084" cy="1162050"/>
          </a:xfrm>
        </p:spPr>
        <p:txBody>
          <a:bodyPr anchor="b"/>
          <a:lstStyle>
            <a:lvl1pPr algn="l">
              <a:defRPr sz="2200" b="1"/>
            </a:lvl1pPr>
          </a:lstStyle>
          <a:p>
            <a:r>
              <a:rPr lang="tr-TR" smtClean="0"/>
              <a:t>Asıl başlık stili için tıklatın</a:t>
            </a:r>
            <a:endParaRPr lang="tr-TR"/>
          </a:p>
        </p:txBody>
      </p:sp>
      <p:sp>
        <p:nvSpPr>
          <p:cNvPr id="3" name="2 İçerik Yer Tutucusu"/>
          <p:cNvSpPr>
            <a:spLocks noGrp="1"/>
          </p:cNvSpPr>
          <p:nvPr>
            <p:ph idx="1"/>
          </p:nvPr>
        </p:nvSpPr>
        <p:spPr>
          <a:xfrm>
            <a:off x="4766742" y="273184"/>
            <a:ext cx="6815666" cy="585311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609603" y="1435104"/>
            <a:ext cx="4011084" cy="4691063"/>
          </a:xfrm>
        </p:spPr>
        <p:txBody>
          <a:bodyPr/>
          <a:lstStyle>
            <a:lvl1pPr marL="0" indent="0">
              <a:buNone/>
              <a:defRPr sz="1500"/>
            </a:lvl1pPr>
            <a:lvl2pPr marL="497376" indent="0">
              <a:buNone/>
              <a:defRPr sz="1300"/>
            </a:lvl2pPr>
            <a:lvl3pPr marL="994759" indent="0">
              <a:buNone/>
              <a:defRPr sz="1100"/>
            </a:lvl3pPr>
            <a:lvl4pPr marL="1492139" indent="0">
              <a:buNone/>
              <a:defRPr sz="1000"/>
            </a:lvl4pPr>
            <a:lvl5pPr marL="1989524" indent="0">
              <a:buNone/>
              <a:defRPr sz="1000"/>
            </a:lvl5pPr>
            <a:lvl6pPr marL="2486909" indent="0">
              <a:buNone/>
              <a:defRPr sz="1000"/>
            </a:lvl6pPr>
            <a:lvl7pPr marL="2984267" indent="0">
              <a:buNone/>
              <a:defRPr sz="1000"/>
            </a:lvl7pPr>
            <a:lvl8pPr marL="3481648" indent="0">
              <a:buNone/>
              <a:defRPr sz="1000"/>
            </a:lvl8pPr>
            <a:lvl9pPr marL="3979033" indent="0">
              <a:buNone/>
              <a:defRPr sz="10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89E35C9E-8820-4E09-AFF0-A1E783C3B79A}" type="datetimeFigureOut">
              <a:rPr lang="tr-TR"/>
              <a:pPr>
                <a:defRPr/>
              </a:pPr>
              <a:t>28.12.2023</a:t>
            </a:fld>
            <a:endParaRPr lang="tr-TR"/>
          </a:p>
        </p:txBody>
      </p:sp>
      <p:sp>
        <p:nvSpPr>
          <p:cNvPr id="6" name="5 Altbilgi Yer Tutucusu"/>
          <p:cNvSpPr>
            <a:spLocks noGrp="1"/>
          </p:cNvSpPr>
          <p:nvPr>
            <p:ph type="ftr" sz="quarter" idx="11"/>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endParaRPr lang="tr-TR"/>
          </a:p>
        </p:txBody>
      </p:sp>
      <p:sp>
        <p:nvSpPr>
          <p:cNvPr id="7" name="6 Slayt Numarası Yer Tutucusu"/>
          <p:cNvSpPr>
            <a:spLocks noGrp="1"/>
          </p:cNvSpPr>
          <p:nvPr>
            <p:ph type="sldNum" sz="quarter" idx="12"/>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29814A8D-B101-44B6-BCB2-A22D52652A90}" type="slidenum">
              <a:rPr lang="tr-TR"/>
              <a:pPr>
                <a:defRPr/>
              </a:pPr>
              <a:t>‹#›</a:t>
            </a:fld>
            <a:endParaRPr lang="tr-TR"/>
          </a:p>
        </p:txBody>
      </p:sp>
    </p:spTree>
    <p:extLst>
      <p:ext uri="{BB962C8B-B14F-4D97-AF65-F5344CB8AC3E}">
        <p14:creationId xmlns:p14="http://schemas.microsoft.com/office/powerpoint/2010/main" val="12233724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9" y="4800600"/>
            <a:ext cx="7315200" cy="566738"/>
          </a:xfrm>
        </p:spPr>
        <p:txBody>
          <a:bodyPr anchor="b"/>
          <a:lstStyle>
            <a:lvl1pPr algn="l">
              <a:defRPr sz="2200" b="1"/>
            </a:lvl1pPr>
          </a:lstStyle>
          <a:p>
            <a:r>
              <a:rPr lang="tr-TR" smtClean="0"/>
              <a:t>Asıl başlık stili için tıklatın</a:t>
            </a:r>
            <a:endParaRPr lang="tr-TR"/>
          </a:p>
        </p:txBody>
      </p:sp>
      <p:sp>
        <p:nvSpPr>
          <p:cNvPr id="3" name="2 Resim Yer Tutucusu"/>
          <p:cNvSpPr>
            <a:spLocks noGrp="1"/>
          </p:cNvSpPr>
          <p:nvPr>
            <p:ph type="pic" idx="1"/>
          </p:nvPr>
        </p:nvSpPr>
        <p:spPr>
          <a:xfrm>
            <a:off x="2389719" y="612775"/>
            <a:ext cx="7315200" cy="4114800"/>
          </a:xfrm>
        </p:spPr>
        <p:txBody>
          <a:bodyPr rtlCol="0">
            <a:normAutofit/>
          </a:bodyPr>
          <a:lstStyle>
            <a:lvl1pPr marL="0" indent="0">
              <a:buNone/>
              <a:defRPr sz="3500"/>
            </a:lvl1pPr>
            <a:lvl2pPr marL="497376" indent="0">
              <a:buNone/>
              <a:defRPr sz="3100"/>
            </a:lvl2pPr>
            <a:lvl3pPr marL="994759" indent="0">
              <a:buNone/>
              <a:defRPr sz="2600"/>
            </a:lvl3pPr>
            <a:lvl4pPr marL="1492139" indent="0">
              <a:buNone/>
              <a:defRPr sz="2200"/>
            </a:lvl4pPr>
            <a:lvl5pPr marL="1989524" indent="0">
              <a:buNone/>
              <a:defRPr sz="2200"/>
            </a:lvl5pPr>
            <a:lvl6pPr marL="2486909" indent="0">
              <a:buNone/>
              <a:defRPr sz="2200"/>
            </a:lvl6pPr>
            <a:lvl7pPr marL="2984267" indent="0">
              <a:buNone/>
              <a:defRPr sz="2200"/>
            </a:lvl7pPr>
            <a:lvl8pPr marL="3481648" indent="0">
              <a:buNone/>
              <a:defRPr sz="2200"/>
            </a:lvl8pPr>
            <a:lvl9pPr marL="3979033" indent="0">
              <a:buNone/>
              <a:defRPr sz="2200"/>
            </a:lvl9pPr>
          </a:lstStyle>
          <a:p>
            <a:pPr lvl="0"/>
            <a:endParaRPr lang="tr-TR" noProof="0"/>
          </a:p>
        </p:txBody>
      </p:sp>
      <p:sp>
        <p:nvSpPr>
          <p:cNvPr id="4" name="3 Metin Yer Tutucusu"/>
          <p:cNvSpPr>
            <a:spLocks noGrp="1"/>
          </p:cNvSpPr>
          <p:nvPr>
            <p:ph type="body" sz="half" idx="2"/>
          </p:nvPr>
        </p:nvSpPr>
        <p:spPr>
          <a:xfrm>
            <a:off x="2389719" y="5367338"/>
            <a:ext cx="7315200" cy="804862"/>
          </a:xfrm>
        </p:spPr>
        <p:txBody>
          <a:bodyPr/>
          <a:lstStyle>
            <a:lvl1pPr marL="0" indent="0">
              <a:buNone/>
              <a:defRPr sz="1500"/>
            </a:lvl1pPr>
            <a:lvl2pPr marL="497376" indent="0">
              <a:buNone/>
              <a:defRPr sz="1300"/>
            </a:lvl2pPr>
            <a:lvl3pPr marL="994759" indent="0">
              <a:buNone/>
              <a:defRPr sz="1100"/>
            </a:lvl3pPr>
            <a:lvl4pPr marL="1492139" indent="0">
              <a:buNone/>
              <a:defRPr sz="1000"/>
            </a:lvl4pPr>
            <a:lvl5pPr marL="1989524" indent="0">
              <a:buNone/>
              <a:defRPr sz="1000"/>
            </a:lvl5pPr>
            <a:lvl6pPr marL="2486909" indent="0">
              <a:buNone/>
              <a:defRPr sz="1000"/>
            </a:lvl6pPr>
            <a:lvl7pPr marL="2984267" indent="0">
              <a:buNone/>
              <a:defRPr sz="1000"/>
            </a:lvl7pPr>
            <a:lvl8pPr marL="3481648" indent="0">
              <a:buNone/>
              <a:defRPr sz="1000"/>
            </a:lvl8pPr>
            <a:lvl9pPr marL="3979033" indent="0">
              <a:buNone/>
              <a:defRPr sz="10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9512F7B0-917B-4461-88CD-965EDFF263EA}" type="datetimeFigureOut">
              <a:rPr lang="tr-TR"/>
              <a:pPr>
                <a:defRPr/>
              </a:pPr>
              <a:t>28.12.2023</a:t>
            </a:fld>
            <a:endParaRPr lang="tr-TR"/>
          </a:p>
        </p:txBody>
      </p:sp>
      <p:sp>
        <p:nvSpPr>
          <p:cNvPr id="6" name="5 Altbilgi Yer Tutucusu"/>
          <p:cNvSpPr>
            <a:spLocks noGrp="1"/>
          </p:cNvSpPr>
          <p:nvPr>
            <p:ph type="ftr" sz="quarter" idx="11"/>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endParaRPr lang="tr-TR"/>
          </a:p>
        </p:txBody>
      </p:sp>
      <p:sp>
        <p:nvSpPr>
          <p:cNvPr id="7" name="6 Slayt Numarası Yer Tutucusu"/>
          <p:cNvSpPr>
            <a:spLocks noGrp="1"/>
          </p:cNvSpPr>
          <p:nvPr>
            <p:ph type="sldNum" sz="quarter" idx="12"/>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F322BB30-7AD5-4A48-A436-BF2C98DFEB7A}" type="slidenum">
              <a:rPr lang="tr-TR"/>
              <a:pPr>
                <a:defRPr/>
              </a:pPr>
              <a:t>‹#›</a:t>
            </a:fld>
            <a:endParaRPr lang="tr-TR"/>
          </a:p>
        </p:txBody>
      </p:sp>
    </p:spTree>
    <p:extLst>
      <p:ext uri="{BB962C8B-B14F-4D97-AF65-F5344CB8AC3E}">
        <p14:creationId xmlns:p14="http://schemas.microsoft.com/office/powerpoint/2010/main" val="26086383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B3293ECD-02D7-44CD-B8B1-5E15DCE522DB}" type="datetimeFigureOut">
              <a:rPr lang="tr-TR"/>
              <a:pPr>
                <a:defRPr/>
              </a:pPr>
              <a:t>28.12.2023</a:t>
            </a:fld>
            <a:endParaRPr lang="tr-TR"/>
          </a:p>
        </p:txBody>
      </p:sp>
      <p:sp>
        <p:nvSpPr>
          <p:cNvPr id="5" name="4 Altbilgi Yer Tutucusu"/>
          <p:cNvSpPr>
            <a:spLocks noGrp="1"/>
          </p:cNvSpPr>
          <p:nvPr>
            <p:ph type="ftr" sz="quarter" idx="11"/>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endParaRPr lang="tr-TR"/>
          </a:p>
        </p:txBody>
      </p:sp>
      <p:sp>
        <p:nvSpPr>
          <p:cNvPr id="6" name="5 Slayt Numarası Yer Tutucusu"/>
          <p:cNvSpPr>
            <a:spLocks noGrp="1"/>
          </p:cNvSpPr>
          <p:nvPr>
            <p:ph type="sldNum" sz="quarter" idx="12"/>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CF8FC544-8C57-43F2-B0E5-596BACBC5566}" type="slidenum">
              <a:rPr lang="tr-TR"/>
              <a:pPr>
                <a:defRPr/>
              </a:pPr>
              <a:t>‹#›</a:t>
            </a:fld>
            <a:endParaRPr lang="tr-TR"/>
          </a:p>
        </p:txBody>
      </p:sp>
    </p:spTree>
    <p:extLst>
      <p:ext uri="{BB962C8B-B14F-4D97-AF65-F5344CB8AC3E}">
        <p14:creationId xmlns:p14="http://schemas.microsoft.com/office/powerpoint/2010/main" val="33862637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3" y="274772"/>
            <a:ext cx="27432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609608" y="274772"/>
            <a:ext cx="8026399"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25ADA7FC-4670-40E6-B37E-C18DE791D8A8}" type="datetimeFigureOut">
              <a:rPr lang="tr-TR"/>
              <a:pPr>
                <a:defRPr/>
              </a:pPr>
              <a:t>28.12.2023</a:t>
            </a:fld>
            <a:endParaRPr lang="tr-TR"/>
          </a:p>
        </p:txBody>
      </p:sp>
      <p:sp>
        <p:nvSpPr>
          <p:cNvPr id="5" name="4 Altbilgi Yer Tutucusu"/>
          <p:cNvSpPr>
            <a:spLocks noGrp="1"/>
          </p:cNvSpPr>
          <p:nvPr>
            <p:ph type="ftr" sz="quarter" idx="11"/>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endParaRPr lang="tr-TR"/>
          </a:p>
        </p:txBody>
      </p:sp>
      <p:sp>
        <p:nvSpPr>
          <p:cNvPr id="6" name="5 Slayt Numarası Yer Tutucusu"/>
          <p:cNvSpPr>
            <a:spLocks noGrp="1"/>
          </p:cNvSpPr>
          <p:nvPr>
            <p:ph type="sldNum" sz="quarter" idx="12"/>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8EA8B477-FBE5-4D95-87B6-DF6A9428D2EB}" type="slidenum">
              <a:rPr lang="tr-TR"/>
              <a:pPr>
                <a:defRPr/>
              </a:pPr>
              <a:t>‹#›</a:t>
            </a:fld>
            <a:endParaRPr lang="tr-TR"/>
          </a:p>
        </p:txBody>
      </p:sp>
    </p:spTree>
    <p:extLst>
      <p:ext uri="{BB962C8B-B14F-4D97-AF65-F5344CB8AC3E}">
        <p14:creationId xmlns:p14="http://schemas.microsoft.com/office/powerpoint/2010/main" val="1257130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3" y="2130428"/>
            <a:ext cx="103632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828800" y="3886202"/>
            <a:ext cx="8534401" cy="1752600"/>
          </a:xfrm>
        </p:spPr>
        <p:txBody>
          <a:bodyPr/>
          <a:lstStyle>
            <a:lvl1pPr marL="0" indent="0" algn="ctr">
              <a:buNone/>
              <a:defRPr>
                <a:solidFill>
                  <a:schemeClr val="tx1">
                    <a:tint val="75000"/>
                  </a:schemeClr>
                </a:solidFill>
              </a:defRPr>
            </a:lvl1pPr>
            <a:lvl2pPr marL="497686" indent="0" algn="ctr">
              <a:buNone/>
              <a:defRPr>
                <a:solidFill>
                  <a:schemeClr val="tx1">
                    <a:tint val="75000"/>
                  </a:schemeClr>
                </a:solidFill>
              </a:defRPr>
            </a:lvl2pPr>
            <a:lvl3pPr marL="995378" indent="0" algn="ctr">
              <a:buNone/>
              <a:defRPr>
                <a:solidFill>
                  <a:schemeClr val="tx1">
                    <a:tint val="75000"/>
                  </a:schemeClr>
                </a:solidFill>
              </a:defRPr>
            </a:lvl3pPr>
            <a:lvl4pPr marL="1493068" indent="0" algn="ctr">
              <a:buNone/>
              <a:defRPr>
                <a:solidFill>
                  <a:schemeClr val="tx1">
                    <a:tint val="75000"/>
                  </a:schemeClr>
                </a:solidFill>
              </a:defRPr>
            </a:lvl4pPr>
            <a:lvl5pPr marL="1990762" indent="0" algn="ctr">
              <a:buNone/>
              <a:defRPr>
                <a:solidFill>
                  <a:schemeClr val="tx1">
                    <a:tint val="75000"/>
                  </a:schemeClr>
                </a:solidFill>
              </a:defRPr>
            </a:lvl5pPr>
            <a:lvl6pPr marL="2488457" indent="0" algn="ctr">
              <a:buNone/>
              <a:defRPr>
                <a:solidFill>
                  <a:schemeClr val="tx1">
                    <a:tint val="75000"/>
                  </a:schemeClr>
                </a:solidFill>
              </a:defRPr>
            </a:lvl6pPr>
            <a:lvl7pPr marL="2986124" indent="0" algn="ctr">
              <a:buNone/>
              <a:defRPr>
                <a:solidFill>
                  <a:schemeClr val="tx1">
                    <a:tint val="75000"/>
                  </a:schemeClr>
                </a:solidFill>
              </a:defRPr>
            </a:lvl7pPr>
            <a:lvl8pPr marL="3483814" indent="0" algn="ctr">
              <a:buNone/>
              <a:defRPr>
                <a:solidFill>
                  <a:schemeClr val="tx1">
                    <a:tint val="75000"/>
                  </a:schemeClr>
                </a:solidFill>
              </a:defRPr>
            </a:lvl8pPr>
            <a:lvl9pPr marL="3981509"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A17D3192-EAB9-4EAC-BE23-30AC1F6ACBE0}" type="datetimeFigureOut">
              <a:rPr lang="tr-TR"/>
              <a:pPr>
                <a:defRPr/>
              </a:pPr>
              <a:t>28.12.2023</a:t>
            </a:fld>
            <a:endParaRPr lang="tr-TR"/>
          </a:p>
        </p:txBody>
      </p:sp>
      <p:sp>
        <p:nvSpPr>
          <p:cNvPr id="5" name="4 Altbilgi Yer Tutucusu"/>
          <p:cNvSpPr>
            <a:spLocks noGrp="1"/>
          </p:cNvSpPr>
          <p:nvPr>
            <p:ph type="ftr" sz="quarter" idx="11"/>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endParaRPr lang="tr-TR"/>
          </a:p>
        </p:txBody>
      </p:sp>
      <p:sp>
        <p:nvSpPr>
          <p:cNvPr id="6" name="5 Slayt Numarası Yer Tutucusu"/>
          <p:cNvSpPr>
            <a:spLocks noGrp="1"/>
          </p:cNvSpPr>
          <p:nvPr>
            <p:ph type="sldNum" sz="quarter" idx="12"/>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26589DB1-A36B-4565-BD09-CC69B2AFDF2C}" type="slidenum">
              <a:rPr lang="tr-TR"/>
              <a:pPr>
                <a:defRPr/>
              </a:pPr>
              <a:t>‹#›</a:t>
            </a:fld>
            <a:endParaRPr lang="tr-TR"/>
          </a:p>
        </p:txBody>
      </p:sp>
    </p:spTree>
    <p:extLst>
      <p:ext uri="{BB962C8B-B14F-4D97-AF65-F5344CB8AC3E}">
        <p14:creationId xmlns:p14="http://schemas.microsoft.com/office/powerpoint/2010/main" val="23798398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21376339-A95B-417C-A521-D696EFA8B46F}" type="datetimeFigureOut">
              <a:rPr lang="tr-TR"/>
              <a:pPr>
                <a:defRPr/>
              </a:pPr>
              <a:t>28.12.2023</a:t>
            </a:fld>
            <a:endParaRPr lang="tr-TR"/>
          </a:p>
        </p:txBody>
      </p:sp>
      <p:sp>
        <p:nvSpPr>
          <p:cNvPr id="5" name="4 Altbilgi Yer Tutucusu"/>
          <p:cNvSpPr>
            <a:spLocks noGrp="1"/>
          </p:cNvSpPr>
          <p:nvPr>
            <p:ph type="ftr" sz="quarter" idx="11"/>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endParaRPr lang="tr-TR"/>
          </a:p>
        </p:txBody>
      </p:sp>
      <p:sp>
        <p:nvSpPr>
          <p:cNvPr id="6" name="5 Slayt Numarası Yer Tutucusu"/>
          <p:cNvSpPr>
            <a:spLocks noGrp="1"/>
          </p:cNvSpPr>
          <p:nvPr>
            <p:ph type="sldNum" sz="quarter" idx="12"/>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5407C45D-BC47-446A-A567-3F2851A4A4CD}" type="slidenum">
              <a:rPr lang="tr-TR"/>
              <a:pPr>
                <a:defRPr/>
              </a:pPr>
              <a:t>‹#›</a:t>
            </a:fld>
            <a:endParaRPr lang="tr-TR"/>
          </a:p>
        </p:txBody>
      </p:sp>
    </p:spTree>
    <p:extLst>
      <p:ext uri="{BB962C8B-B14F-4D97-AF65-F5344CB8AC3E}">
        <p14:creationId xmlns:p14="http://schemas.microsoft.com/office/powerpoint/2010/main" val="29485031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8" y="4407027"/>
            <a:ext cx="10363200" cy="1362075"/>
          </a:xfrm>
        </p:spPr>
        <p:txBody>
          <a:bodyPr anchor="t"/>
          <a:lstStyle>
            <a:lvl1pPr algn="l">
              <a:defRPr sz="44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963088" y="2906718"/>
            <a:ext cx="10363200" cy="1500187"/>
          </a:xfrm>
        </p:spPr>
        <p:txBody>
          <a:bodyPr anchor="b"/>
          <a:lstStyle>
            <a:lvl1pPr marL="0" indent="0">
              <a:buNone/>
              <a:defRPr sz="2200">
                <a:solidFill>
                  <a:schemeClr val="tx1">
                    <a:tint val="75000"/>
                  </a:schemeClr>
                </a:solidFill>
              </a:defRPr>
            </a:lvl1pPr>
            <a:lvl2pPr marL="497686" indent="0">
              <a:buNone/>
              <a:defRPr sz="2000">
                <a:solidFill>
                  <a:schemeClr val="tx1">
                    <a:tint val="75000"/>
                  </a:schemeClr>
                </a:solidFill>
              </a:defRPr>
            </a:lvl2pPr>
            <a:lvl3pPr marL="995378" indent="0">
              <a:buNone/>
              <a:defRPr sz="1800">
                <a:solidFill>
                  <a:schemeClr val="tx1">
                    <a:tint val="75000"/>
                  </a:schemeClr>
                </a:solidFill>
              </a:defRPr>
            </a:lvl3pPr>
            <a:lvl4pPr marL="1493068" indent="0">
              <a:buNone/>
              <a:defRPr sz="1500">
                <a:solidFill>
                  <a:schemeClr val="tx1">
                    <a:tint val="75000"/>
                  </a:schemeClr>
                </a:solidFill>
              </a:defRPr>
            </a:lvl4pPr>
            <a:lvl5pPr marL="1990762" indent="0">
              <a:buNone/>
              <a:defRPr sz="1500">
                <a:solidFill>
                  <a:schemeClr val="tx1">
                    <a:tint val="75000"/>
                  </a:schemeClr>
                </a:solidFill>
              </a:defRPr>
            </a:lvl5pPr>
            <a:lvl6pPr marL="2488457" indent="0">
              <a:buNone/>
              <a:defRPr sz="1500">
                <a:solidFill>
                  <a:schemeClr val="tx1">
                    <a:tint val="75000"/>
                  </a:schemeClr>
                </a:solidFill>
              </a:defRPr>
            </a:lvl6pPr>
            <a:lvl7pPr marL="2986124" indent="0">
              <a:buNone/>
              <a:defRPr sz="1500">
                <a:solidFill>
                  <a:schemeClr val="tx1">
                    <a:tint val="75000"/>
                  </a:schemeClr>
                </a:solidFill>
              </a:defRPr>
            </a:lvl7pPr>
            <a:lvl8pPr marL="3483814" indent="0">
              <a:buNone/>
              <a:defRPr sz="1500">
                <a:solidFill>
                  <a:schemeClr val="tx1">
                    <a:tint val="75000"/>
                  </a:schemeClr>
                </a:solidFill>
              </a:defRPr>
            </a:lvl8pPr>
            <a:lvl9pPr marL="3981509" indent="0">
              <a:buNone/>
              <a:defRPr sz="15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8A258820-639B-48F1-A425-FD595287F981}" type="datetimeFigureOut">
              <a:rPr lang="tr-TR"/>
              <a:pPr>
                <a:defRPr/>
              </a:pPr>
              <a:t>28.12.2023</a:t>
            </a:fld>
            <a:endParaRPr lang="tr-TR"/>
          </a:p>
        </p:txBody>
      </p:sp>
      <p:sp>
        <p:nvSpPr>
          <p:cNvPr id="5" name="4 Altbilgi Yer Tutucusu"/>
          <p:cNvSpPr>
            <a:spLocks noGrp="1"/>
          </p:cNvSpPr>
          <p:nvPr>
            <p:ph type="ftr" sz="quarter" idx="11"/>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endParaRPr lang="tr-TR"/>
          </a:p>
        </p:txBody>
      </p:sp>
      <p:sp>
        <p:nvSpPr>
          <p:cNvPr id="6" name="5 Slayt Numarası Yer Tutucusu"/>
          <p:cNvSpPr>
            <a:spLocks noGrp="1"/>
          </p:cNvSpPr>
          <p:nvPr>
            <p:ph type="sldNum" sz="quarter" idx="12"/>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CF1D3F19-8C04-4664-A920-76992C6FCBDD}" type="slidenum">
              <a:rPr lang="tr-TR"/>
              <a:pPr>
                <a:defRPr/>
              </a:pPr>
              <a:t>‹#›</a:t>
            </a:fld>
            <a:endParaRPr lang="tr-TR"/>
          </a:p>
        </p:txBody>
      </p:sp>
    </p:spTree>
    <p:extLst>
      <p:ext uri="{BB962C8B-B14F-4D97-AF65-F5344CB8AC3E}">
        <p14:creationId xmlns:p14="http://schemas.microsoft.com/office/powerpoint/2010/main" val="41004808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09600" y="1600203"/>
            <a:ext cx="5384800" cy="4525963"/>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6197600" y="1600203"/>
            <a:ext cx="5384800" cy="4525963"/>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6D431D56-2325-45EC-AA72-8CB8C4F8EDE2}" type="datetimeFigureOut">
              <a:rPr lang="tr-TR"/>
              <a:pPr>
                <a:defRPr/>
              </a:pPr>
              <a:t>28.12.2023</a:t>
            </a:fld>
            <a:endParaRPr lang="tr-TR"/>
          </a:p>
        </p:txBody>
      </p:sp>
      <p:sp>
        <p:nvSpPr>
          <p:cNvPr id="6" name="5 Altbilgi Yer Tutucusu"/>
          <p:cNvSpPr>
            <a:spLocks noGrp="1"/>
          </p:cNvSpPr>
          <p:nvPr>
            <p:ph type="ftr" sz="quarter" idx="11"/>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endParaRPr lang="tr-TR"/>
          </a:p>
        </p:txBody>
      </p:sp>
      <p:sp>
        <p:nvSpPr>
          <p:cNvPr id="7" name="6 Slayt Numarası Yer Tutucusu"/>
          <p:cNvSpPr>
            <a:spLocks noGrp="1"/>
          </p:cNvSpPr>
          <p:nvPr>
            <p:ph type="sldNum" sz="quarter" idx="12"/>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8F503552-4A45-4818-BBF3-A79F5A3251F1}" type="slidenum">
              <a:rPr lang="tr-TR"/>
              <a:pPr>
                <a:defRPr/>
              </a:pPr>
              <a:t>‹#›</a:t>
            </a:fld>
            <a:endParaRPr lang="tr-TR"/>
          </a:p>
        </p:txBody>
      </p:sp>
    </p:spTree>
    <p:extLst>
      <p:ext uri="{BB962C8B-B14F-4D97-AF65-F5344CB8AC3E}">
        <p14:creationId xmlns:p14="http://schemas.microsoft.com/office/powerpoint/2010/main" val="21022326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609600" y="1535114"/>
            <a:ext cx="5386918" cy="639762"/>
          </a:xfrm>
        </p:spPr>
        <p:txBody>
          <a:bodyPr anchor="b"/>
          <a:lstStyle>
            <a:lvl1pPr marL="0" indent="0">
              <a:buNone/>
              <a:defRPr sz="2600" b="1"/>
            </a:lvl1pPr>
            <a:lvl2pPr marL="497686" indent="0">
              <a:buNone/>
              <a:defRPr sz="2200" b="1"/>
            </a:lvl2pPr>
            <a:lvl3pPr marL="995378" indent="0">
              <a:buNone/>
              <a:defRPr sz="2000" b="1"/>
            </a:lvl3pPr>
            <a:lvl4pPr marL="1493068" indent="0">
              <a:buNone/>
              <a:defRPr sz="1800" b="1"/>
            </a:lvl4pPr>
            <a:lvl5pPr marL="1990762" indent="0">
              <a:buNone/>
              <a:defRPr sz="1800" b="1"/>
            </a:lvl5pPr>
            <a:lvl6pPr marL="2488457" indent="0">
              <a:buNone/>
              <a:defRPr sz="1800" b="1"/>
            </a:lvl6pPr>
            <a:lvl7pPr marL="2986124" indent="0">
              <a:buNone/>
              <a:defRPr sz="1800" b="1"/>
            </a:lvl7pPr>
            <a:lvl8pPr marL="3483814" indent="0">
              <a:buNone/>
              <a:defRPr sz="1800" b="1"/>
            </a:lvl8pPr>
            <a:lvl9pPr marL="3981509" indent="0">
              <a:buNone/>
              <a:defRPr sz="1800" b="1"/>
            </a:lvl9pPr>
          </a:lstStyle>
          <a:p>
            <a:pPr lvl="0"/>
            <a:r>
              <a:rPr lang="tr-TR" smtClean="0"/>
              <a:t>Asıl metin stillerini düzenlemek için tıklatın</a:t>
            </a:r>
          </a:p>
        </p:txBody>
      </p:sp>
      <p:sp>
        <p:nvSpPr>
          <p:cNvPr id="4" name="3 İçerik Yer Tutucusu"/>
          <p:cNvSpPr>
            <a:spLocks noGrp="1"/>
          </p:cNvSpPr>
          <p:nvPr>
            <p:ph sz="half" idx="2"/>
          </p:nvPr>
        </p:nvSpPr>
        <p:spPr>
          <a:xfrm>
            <a:off x="609600" y="2174875"/>
            <a:ext cx="5386918" cy="3951288"/>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6193367" y="1535114"/>
            <a:ext cx="5389033" cy="639762"/>
          </a:xfrm>
        </p:spPr>
        <p:txBody>
          <a:bodyPr anchor="b"/>
          <a:lstStyle>
            <a:lvl1pPr marL="0" indent="0">
              <a:buNone/>
              <a:defRPr sz="2600" b="1"/>
            </a:lvl1pPr>
            <a:lvl2pPr marL="497686" indent="0">
              <a:buNone/>
              <a:defRPr sz="2200" b="1"/>
            </a:lvl2pPr>
            <a:lvl3pPr marL="995378" indent="0">
              <a:buNone/>
              <a:defRPr sz="2000" b="1"/>
            </a:lvl3pPr>
            <a:lvl4pPr marL="1493068" indent="0">
              <a:buNone/>
              <a:defRPr sz="1800" b="1"/>
            </a:lvl4pPr>
            <a:lvl5pPr marL="1990762" indent="0">
              <a:buNone/>
              <a:defRPr sz="1800" b="1"/>
            </a:lvl5pPr>
            <a:lvl6pPr marL="2488457" indent="0">
              <a:buNone/>
              <a:defRPr sz="1800" b="1"/>
            </a:lvl6pPr>
            <a:lvl7pPr marL="2986124" indent="0">
              <a:buNone/>
              <a:defRPr sz="1800" b="1"/>
            </a:lvl7pPr>
            <a:lvl8pPr marL="3483814" indent="0">
              <a:buNone/>
              <a:defRPr sz="1800" b="1"/>
            </a:lvl8pPr>
            <a:lvl9pPr marL="3981509" indent="0">
              <a:buNone/>
              <a:defRPr sz="18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6193367" y="2174875"/>
            <a:ext cx="5389033" cy="3951288"/>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43B9B928-53F7-4B57-B230-6F948A2AB8A7}" type="datetimeFigureOut">
              <a:rPr lang="tr-TR"/>
              <a:pPr>
                <a:defRPr/>
              </a:pPr>
              <a:t>28.12.2023</a:t>
            </a:fld>
            <a:endParaRPr lang="tr-TR"/>
          </a:p>
        </p:txBody>
      </p:sp>
      <p:sp>
        <p:nvSpPr>
          <p:cNvPr id="8" name="7 Altbilgi Yer Tutucusu"/>
          <p:cNvSpPr>
            <a:spLocks noGrp="1"/>
          </p:cNvSpPr>
          <p:nvPr>
            <p:ph type="ftr" sz="quarter" idx="11"/>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endParaRPr lang="tr-TR"/>
          </a:p>
        </p:txBody>
      </p:sp>
      <p:sp>
        <p:nvSpPr>
          <p:cNvPr id="9" name="8 Slayt Numarası Yer Tutucusu"/>
          <p:cNvSpPr>
            <a:spLocks noGrp="1"/>
          </p:cNvSpPr>
          <p:nvPr>
            <p:ph type="sldNum" sz="quarter" idx="12"/>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D7AAAC5B-5EA7-4CF7-B573-EFB29DDCCC6F}" type="slidenum">
              <a:rPr lang="tr-TR"/>
              <a:pPr>
                <a:defRPr/>
              </a:pPr>
              <a:t>‹#›</a:t>
            </a:fld>
            <a:endParaRPr lang="tr-TR"/>
          </a:p>
        </p:txBody>
      </p:sp>
    </p:spTree>
    <p:extLst>
      <p:ext uri="{BB962C8B-B14F-4D97-AF65-F5344CB8AC3E}">
        <p14:creationId xmlns:p14="http://schemas.microsoft.com/office/powerpoint/2010/main" val="263157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4" name="Freeform 11"/>
          <p:cNvSpPr>
            <a:spLocks/>
          </p:cNvSpPr>
          <p:nvPr/>
        </p:nvSpPr>
        <p:spPr bwMode="auto">
          <a:xfrm flipV="1">
            <a:off x="9" y="711435"/>
            <a:ext cx="1810561" cy="508374"/>
          </a:xfrm>
          <a:custGeom>
            <a:avLst/>
            <a:gdLst>
              <a:gd name="T0" fmla="*/ 1497013 w 7908"/>
              <a:gd name="T1" fmla="*/ 263046 h 10000"/>
              <a:gd name="T2" fmla="*/ 1244671 w 7908"/>
              <a:gd name="T3" fmla="*/ 10535 h 10000"/>
              <a:gd name="T4" fmla="*/ 1239181 w 7908"/>
              <a:gd name="T5" fmla="*/ 5268 h 10000"/>
              <a:gd name="T6" fmla="*/ 1223469 w 7908"/>
              <a:gd name="T7" fmla="*/ 0 h 10000"/>
              <a:gd name="T8" fmla="*/ 1123517 w 7908"/>
              <a:gd name="T9" fmla="*/ 0 h 10000"/>
              <a:gd name="T10" fmla="*/ 0 w 7908"/>
              <a:gd name="T11" fmla="*/ 3474 h 10000"/>
              <a:gd name="T12" fmla="*/ 0 w 7908"/>
              <a:gd name="T13" fmla="*/ 560388 h 10000"/>
              <a:gd name="T14" fmla="*/ 1123517 w 7908"/>
              <a:gd name="T15" fmla="*/ 557698 h 10000"/>
              <a:gd name="T16" fmla="*/ 1223469 w 7908"/>
              <a:gd name="T17" fmla="*/ 557698 h 10000"/>
              <a:gd name="T18" fmla="*/ 1239181 w 7908"/>
              <a:gd name="T19" fmla="*/ 552487 h 10000"/>
              <a:gd name="T20" fmla="*/ 1244671 w 7908"/>
              <a:gd name="T21" fmla="*/ 547163 h 10000"/>
              <a:gd name="T22" fmla="*/ 1497013 w 7908"/>
              <a:gd name="T23" fmla="*/ 294652 h 10000"/>
              <a:gd name="T24" fmla="*/ 1497013 w 7908"/>
              <a:gd name="T25" fmla="*/ 2630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150F0FAB-7F24-4692-869C-4739484666CF}" type="slidenum">
              <a:rPr lang="tr-TR"/>
              <a:pPr>
                <a:defRPr/>
              </a:pPr>
              <a:t>‹#›</a:t>
            </a:fld>
            <a:endParaRPr lang="tr-TR"/>
          </a:p>
        </p:txBody>
      </p:sp>
    </p:spTree>
    <p:extLst>
      <p:ext uri="{BB962C8B-B14F-4D97-AF65-F5344CB8AC3E}">
        <p14:creationId xmlns:p14="http://schemas.microsoft.com/office/powerpoint/2010/main" val="15498820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68DB971E-6D1E-436D-8273-FF12B9D2DDA5}" type="datetimeFigureOut">
              <a:rPr lang="tr-TR"/>
              <a:pPr>
                <a:defRPr/>
              </a:pPr>
              <a:t>28.12.2023</a:t>
            </a:fld>
            <a:endParaRPr lang="tr-TR"/>
          </a:p>
        </p:txBody>
      </p:sp>
      <p:sp>
        <p:nvSpPr>
          <p:cNvPr id="4" name="3 Altbilgi Yer Tutucusu"/>
          <p:cNvSpPr>
            <a:spLocks noGrp="1"/>
          </p:cNvSpPr>
          <p:nvPr>
            <p:ph type="ftr" sz="quarter" idx="11"/>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endParaRPr lang="tr-TR"/>
          </a:p>
        </p:txBody>
      </p:sp>
      <p:sp>
        <p:nvSpPr>
          <p:cNvPr id="5" name="4 Slayt Numarası Yer Tutucusu"/>
          <p:cNvSpPr>
            <a:spLocks noGrp="1"/>
          </p:cNvSpPr>
          <p:nvPr>
            <p:ph type="sldNum" sz="quarter" idx="12"/>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EBA92818-0DF4-4C69-AD97-E6EF424EE832}" type="slidenum">
              <a:rPr lang="tr-TR"/>
              <a:pPr>
                <a:defRPr/>
              </a:pPr>
              <a:t>‹#›</a:t>
            </a:fld>
            <a:endParaRPr lang="tr-TR"/>
          </a:p>
        </p:txBody>
      </p:sp>
    </p:spTree>
    <p:extLst>
      <p:ext uri="{BB962C8B-B14F-4D97-AF65-F5344CB8AC3E}">
        <p14:creationId xmlns:p14="http://schemas.microsoft.com/office/powerpoint/2010/main" val="4236801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FF3E162D-9A73-4BD8-B908-7C2039E49309}" type="datetimeFigureOut">
              <a:rPr lang="tr-TR"/>
              <a:pPr>
                <a:defRPr/>
              </a:pPr>
              <a:t>28.12.2023</a:t>
            </a:fld>
            <a:endParaRPr lang="tr-TR"/>
          </a:p>
        </p:txBody>
      </p:sp>
      <p:sp>
        <p:nvSpPr>
          <p:cNvPr id="3" name="2 Altbilgi Yer Tutucusu"/>
          <p:cNvSpPr>
            <a:spLocks noGrp="1"/>
          </p:cNvSpPr>
          <p:nvPr>
            <p:ph type="ftr" sz="quarter" idx="11"/>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endParaRPr lang="tr-TR"/>
          </a:p>
        </p:txBody>
      </p:sp>
      <p:sp>
        <p:nvSpPr>
          <p:cNvPr id="4" name="3 Slayt Numarası Yer Tutucusu"/>
          <p:cNvSpPr>
            <a:spLocks noGrp="1"/>
          </p:cNvSpPr>
          <p:nvPr>
            <p:ph type="sldNum" sz="quarter" idx="12"/>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F405E046-4766-426F-8555-CF6FF774D4A1}" type="slidenum">
              <a:rPr lang="tr-TR"/>
              <a:pPr>
                <a:defRPr/>
              </a:pPr>
              <a:t>‹#›</a:t>
            </a:fld>
            <a:endParaRPr lang="tr-TR"/>
          </a:p>
        </p:txBody>
      </p:sp>
    </p:spTree>
    <p:extLst>
      <p:ext uri="{BB962C8B-B14F-4D97-AF65-F5344CB8AC3E}">
        <p14:creationId xmlns:p14="http://schemas.microsoft.com/office/powerpoint/2010/main" val="41968863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3" y="273050"/>
            <a:ext cx="4011084" cy="1162050"/>
          </a:xfrm>
        </p:spPr>
        <p:txBody>
          <a:bodyPr anchor="b"/>
          <a:lstStyle>
            <a:lvl1pPr algn="l">
              <a:defRPr sz="2200" b="1"/>
            </a:lvl1pPr>
          </a:lstStyle>
          <a:p>
            <a:r>
              <a:rPr lang="tr-TR" smtClean="0"/>
              <a:t>Asıl başlık stili için tıklatın</a:t>
            </a:r>
            <a:endParaRPr lang="tr-TR"/>
          </a:p>
        </p:txBody>
      </p:sp>
      <p:sp>
        <p:nvSpPr>
          <p:cNvPr id="3" name="2 İçerik Yer Tutucusu"/>
          <p:cNvSpPr>
            <a:spLocks noGrp="1"/>
          </p:cNvSpPr>
          <p:nvPr>
            <p:ph idx="1"/>
          </p:nvPr>
        </p:nvSpPr>
        <p:spPr>
          <a:xfrm>
            <a:off x="4766742" y="273177"/>
            <a:ext cx="6815666" cy="585311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609603" y="1435104"/>
            <a:ext cx="4011084" cy="4691063"/>
          </a:xfrm>
        </p:spPr>
        <p:txBody>
          <a:bodyPr/>
          <a:lstStyle>
            <a:lvl1pPr marL="0" indent="0">
              <a:buNone/>
              <a:defRPr sz="1500"/>
            </a:lvl1pPr>
            <a:lvl2pPr marL="497686" indent="0">
              <a:buNone/>
              <a:defRPr sz="1300"/>
            </a:lvl2pPr>
            <a:lvl3pPr marL="995378" indent="0">
              <a:buNone/>
              <a:defRPr sz="1100"/>
            </a:lvl3pPr>
            <a:lvl4pPr marL="1493068" indent="0">
              <a:buNone/>
              <a:defRPr sz="1000"/>
            </a:lvl4pPr>
            <a:lvl5pPr marL="1990762" indent="0">
              <a:buNone/>
              <a:defRPr sz="1000"/>
            </a:lvl5pPr>
            <a:lvl6pPr marL="2488457" indent="0">
              <a:buNone/>
              <a:defRPr sz="1000"/>
            </a:lvl6pPr>
            <a:lvl7pPr marL="2986124" indent="0">
              <a:buNone/>
              <a:defRPr sz="1000"/>
            </a:lvl7pPr>
            <a:lvl8pPr marL="3483814" indent="0">
              <a:buNone/>
              <a:defRPr sz="1000"/>
            </a:lvl8pPr>
            <a:lvl9pPr marL="3981509" indent="0">
              <a:buNone/>
              <a:defRPr sz="10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22ED43C5-02CD-4E04-A37E-B940B8E69C93}" type="datetimeFigureOut">
              <a:rPr lang="tr-TR"/>
              <a:pPr>
                <a:defRPr/>
              </a:pPr>
              <a:t>28.12.2023</a:t>
            </a:fld>
            <a:endParaRPr lang="tr-TR"/>
          </a:p>
        </p:txBody>
      </p:sp>
      <p:sp>
        <p:nvSpPr>
          <p:cNvPr id="6" name="5 Altbilgi Yer Tutucusu"/>
          <p:cNvSpPr>
            <a:spLocks noGrp="1"/>
          </p:cNvSpPr>
          <p:nvPr>
            <p:ph type="ftr" sz="quarter" idx="11"/>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endParaRPr lang="tr-TR"/>
          </a:p>
        </p:txBody>
      </p:sp>
      <p:sp>
        <p:nvSpPr>
          <p:cNvPr id="7" name="6 Slayt Numarası Yer Tutucusu"/>
          <p:cNvSpPr>
            <a:spLocks noGrp="1"/>
          </p:cNvSpPr>
          <p:nvPr>
            <p:ph type="sldNum" sz="quarter" idx="12"/>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68887C3F-A3DD-4D2C-820A-8F842E1BE57F}" type="slidenum">
              <a:rPr lang="tr-TR"/>
              <a:pPr>
                <a:defRPr/>
              </a:pPr>
              <a:t>‹#›</a:t>
            </a:fld>
            <a:endParaRPr lang="tr-TR"/>
          </a:p>
        </p:txBody>
      </p:sp>
    </p:spTree>
    <p:extLst>
      <p:ext uri="{BB962C8B-B14F-4D97-AF65-F5344CB8AC3E}">
        <p14:creationId xmlns:p14="http://schemas.microsoft.com/office/powerpoint/2010/main" val="19337164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9" y="4800600"/>
            <a:ext cx="7315200" cy="566738"/>
          </a:xfrm>
        </p:spPr>
        <p:txBody>
          <a:bodyPr anchor="b"/>
          <a:lstStyle>
            <a:lvl1pPr algn="l">
              <a:defRPr sz="2200" b="1"/>
            </a:lvl1pPr>
          </a:lstStyle>
          <a:p>
            <a:r>
              <a:rPr lang="tr-TR" smtClean="0"/>
              <a:t>Asıl başlık stili için tıklatın</a:t>
            </a:r>
            <a:endParaRPr lang="tr-TR"/>
          </a:p>
        </p:txBody>
      </p:sp>
      <p:sp>
        <p:nvSpPr>
          <p:cNvPr id="3" name="2 Resim Yer Tutucusu"/>
          <p:cNvSpPr>
            <a:spLocks noGrp="1"/>
          </p:cNvSpPr>
          <p:nvPr>
            <p:ph type="pic" idx="1"/>
          </p:nvPr>
        </p:nvSpPr>
        <p:spPr>
          <a:xfrm>
            <a:off x="2389719" y="612775"/>
            <a:ext cx="7315200" cy="4114800"/>
          </a:xfrm>
        </p:spPr>
        <p:txBody>
          <a:bodyPr rtlCol="0">
            <a:normAutofit/>
          </a:bodyPr>
          <a:lstStyle>
            <a:lvl1pPr marL="0" indent="0">
              <a:buNone/>
              <a:defRPr sz="3500"/>
            </a:lvl1pPr>
            <a:lvl2pPr marL="497686" indent="0">
              <a:buNone/>
              <a:defRPr sz="3100"/>
            </a:lvl2pPr>
            <a:lvl3pPr marL="995378" indent="0">
              <a:buNone/>
              <a:defRPr sz="2600"/>
            </a:lvl3pPr>
            <a:lvl4pPr marL="1493068" indent="0">
              <a:buNone/>
              <a:defRPr sz="2200"/>
            </a:lvl4pPr>
            <a:lvl5pPr marL="1990762" indent="0">
              <a:buNone/>
              <a:defRPr sz="2200"/>
            </a:lvl5pPr>
            <a:lvl6pPr marL="2488457" indent="0">
              <a:buNone/>
              <a:defRPr sz="2200"/>
            </a:lvl6pPr>
            <a:lvl7pPr marL="2986124" indent="0">
              <a:buNone/>
              <a:defRPr sz="2200"/>
            </a:lvl7pPr>
            <a:lvl8pPr marL="3483814" indent="0">
              <a:buNone/>
              <a:defRPr sz="2200"/>
            </a:lvl8pPr>
            <a:lvl9pPr marL="3981509" indent="0">
              <a:buNone/>
              <a:defRPr sz="2200"/>
            </a:lvl9pPr>
          </a:lstStyle>
          <a:p>
            <a:pPr lvl="0"/>
            <a:endParaRPr lang="tr-TR" noProof="0"/>
          </a:p>
        </p:txBody>
      </p:sp>
      <p:sp>
        <p:nvSpPr>
          <p:cNvPr id="4" name="3 Metin Yer Tutucusu"/>
          <p:cNvSpPr>
            <a:spLocks noGrp="1"/>
          </p:cNvSpPr>
          <p:nvPr>
            <p:ph type="body" sz="half" idx="2"/>
          </p:nvPr>
        </p:nvSpPr>
        <p:spPr>
          <a:xfrm>
            <a:off x="2389719" y="5367338"/>
            <a:ext cx="7315200" cy="804862"/>
          </a:xfrm>
        </p:spPr>
        <p:txBody>
          <a:bodyPr/>
          <a:lstStyle>
            <a:lvl1pPr marL="0" indent="0">
              <a:buNone/>
              <a:defRPr sz="1500"/>
            </a:lvl1pPr>
            <a:lvl2pPr marL="497686" indent="0">
              <a:buNone/>
              <a:defRPr sz="1300"/>
            </a:lvl2pPr>
            <a:lvl3pPr marL="995378" indent="0">
              <a:buNone/>
              <a:defRPr sz="1100"/>
            </a:lvl3pPr>
            <a:lvl4pPr marL="1493068" indent="0">
              <a:buNone/>
              <a:defRPr sz="1000"/>
            </a:lvl4pPr>
            <a:lvl5pPr marL="1990762" indent="0">
              <a:buNone/>
              <a:defRPr sz="1000"/>
            </a:lvl5pPr>
            <a:lvl6pPr marL="2488457" indent="0">
              <a:buNone/>
              <a:defRPr sz="1000"/>
            </a:lvl6pPr>
            <a:lvl7pPr marL="2986124" indent="0">
              <a:buNone/>
              <a:defRPr sz="1000"/>
            </a:lvl7pPr>
            <a:lvl8pPr marL="3483814" indent="0">
              <a:buNone/>
              <a:defRPr sz="1000"/>
            </a:lvl8pPr>
            <a:lvl9pPr marL="3981509" indent="0">
              <a:buNone/>
              <a:defRPr sz="10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3D0F33C4-4F48-4C37-8841-616C27D84212}" type="datetimeFigureOut">
              <a:rPr lang="tr-TR"/>
              <a:pPr>
                <a:defRPr/>
              </a:pPr>
              <a:t>28.12.2023</a:t>
            </a:fld>
            <a:endParaRPr lang="tr-TR"/>
          </a:p>
        </p:txBody>
      </p:sp>
      <p:sp>
        <p:nvSpPr>
          <p:cNvPr id="6" name="5 Altbilgi Yer Tutucusu"/>
          <p:cNvSpPr>
            <a:spLocks noGrp="1"/>
          </p:cNvSpPr>
          <p:nvPr>
            <p:ph type="ftr" sz="quarter" idx="11"/>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endParaRPr lang="tr-TR"/>
          </a:p>
        </p:txBody>
      </p:sp>
      <p:sp>
        <p:nvSpPr>
          <p:cNvPr id="7" name="6 Slayt Numarası Yer Tutucusu"/>
          <p:cNvSpPr>
            <a:spLocks noGrp="1"/>
          </p:cNvSpPr>
          <p:nvPr>
            <p:ph type="sldNum" sz="quarter" idx="12"/>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BCBC06D3-7288-4D0D-A52A-B2A2F3B3C55A}" type="slidenum">
              <a:rPr lang="tr-TR"/>
              <a:pPr>
                <a:defRPr/>
              </a:pPr>
              <a:t>‹#›</a:t>
            </a:fld>
            <a:endParaRPr lang="tr-TR"/>
          </a:p>
        </p:txBody>
      </p:sp>
    </p:spTree>
    <p:extLst>
      <p:ext uri="{BB962C8B-B14F-4D97-AF65-F5344CB8AC3E}">
        <p14:creationId xmlns:p14="http://schemas.microsoft.com/office/powerpoint/2010/main" val="150433763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41AAA280-2C10-4F1A-B1B2-33CC3965244F}" type="datetimeFigureOut">
              <a:rPr lang="tr-TR"/>
              <a:pPr>
                <a:defRPr/>
              </a:pPr>
              <a:t>28.12.2023</a:t>
            </a:fld>
            <a:endParaRPr lang="tr-TR"/>
          </a:p>
        </p:txBody>
      </p:sp>
      <p:sp>
        <p:nvSpPr>
          <p:cNvPr id="5" name="4 Altbilgi Yer Tutucusu"/>
          <p:cNvSpPr>
            <a:spLocks noGrp="1"/>
          </p:cNvSpPr>
          <p:nvPr>
            <p:ph type="ftr" sz="quarter" idx="11"/>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endParaRPr lang="tr-TR"/>
          </a:p>
        </p:txBody>
      </p:sp>
      <p:sp>
        <p:nvSpPr>
          <p:cNvPr id="6" name="5 Slayt Numarası Yer Tutucusu"/>
          <p:cNvSpPr>
            <a:spLocks noGrp="1"/>
          </p:cNvSpPr>
          <p:nvPr>
            <p:ph type="sldNum" sz="quarter" idx="12"/>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551AD067-B87D-48E6-BCF5-C9C38959A535}" type="slidenum">
              <a:rPr lang="tr-TR"/>
              <a:pPr>
                <a:defRPr/>
              </a:pPr>
              <a:t>‹#›</a:t>
            </a:fld>
            <a:endParaRPr lang="tr-TR"/>
          </a:p>
        </p:txBody>
      </p:sp>
    </p:spTree>
    <p:extLst>
      <p:ext uri="{BB962C8B-B14F-4D97-AF65-F5344CB8AC3E}">
        <p14:creationId xmlns:p14="http://schemas.microsoft.com/office/powerpoint/2010/main" val="37660818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3" y="274765"/>
            <a:ext cx="27432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609607" y="274765"/>
            <a:ext cx="8026399"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5D70B26A-4734-4E2E-8298-BB067B257770}" type="datetimeFigureOut">
              <a:rPr lang="tr-TR"/>
              <a:pPr>
                <a:defRPr/>
              </a:pPr>
              <a:t>28.12.2023</a:t>
            </a:fld>
            <a:endParaRPr lang="tr-TR"/>
          </a:p>
        </p:txBody>
      </p:sp>
      <p:sp>
        <p:nvSpPr>
          <p:cNvPr id="5" name="4 Altbilgi Yer Tutucusu"/>
          <p:cNvSpPr>
            <a:spLocks noGrp="1"/>
          </p:cNvSpPr>
          <p:nvPr>
            <p:ph type="ftr" sz="quarter" idx="11"/>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endParaRPr lang="tr-TR"/>
          </a:p>
        </p:txBody>
      </p:sp>
      <p:sp>
        <p:nvSpPr>
          <p:cNvPr id="6" name="5 Slayt Numarası Yer Tutucusu"/>
          <p:cNvSpPr>
            <a:spLocks noGrp="1"/>
          </p:cNvSpPr>
          <p:nvPr>
            <p:ph type="sldNum" sz="quarter" idx="12"/>
          </p:nvPr>
        </p:nvSpPr>
        <p:spPr/>
        <p:txBody>
          <a:bodyPr rtlCol="0"/>
          <a:lstStyle>
            <a:lvl1pPr defTabSz="441413" fontAlgn="base" hangingPunct="0">
              <a:lnSpc>
                <a:spcPct val="93000"/>
              </a:lnSpc>
              <a:spcBef>
                <a:spcPct val="0"/>
              </a:spcBef>
              <a:spcAft>
                <a:spcPct val="0"/>
              </a:spcAft>
              <a:buClr>
                <a:srgbClr val="000000"/>
              </a:buClr>
              <a:buSzPct val="100000"/>
              <a:buFont typeface="Times New Roman" pitchFamily="16" charset="0"/>
              <a:buNone/>
              <a:defRPr>
                <a:solidFill>
                  <a:prstClr val="black">
                    <a:tint val="75000"/>
                  </a:prstClr>
                </a:solidFill>
                <a:latin typeface="Arial" charset="0"/>
                <a:ea typeface="SimSun" charset="-122"/>
              </a:defRPr>
            </a:lvl1pPr>
          </a:lstStyle>
          <a:p>
            <a:pPr>
              <a:defRPr/>
            </a:pPr>
            <a:fld id="{D6227985-A682-40C7-A162-2789059C9D52}" type="slidenum">
              <a:rPr lang="tr-TR"/>
              <a:pPr>
                <a:defRPr/>
              </a:pPr>
              <a:t>‹#›</a:t>
            </a:fld>
            <a:endParaRPr lang="tr-TR"/>
          </a:p>
        </p:txBody>
      </p:sp>
    </p:spTree>
    <p:extLst>
      <p:ext uri="{BB962C8B-B14F-4D97-AF65-F5344CB8AC3E}">
        <p14:creationId xmlns:p14="http://schemas.microsoft.com/office/powerpoint/2010/main" val="41280787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3" y="1124530"/>
            <a:ext cx="9144000" cy="2387600"/>
          </a:xfrm>
        </p:spPr>
        <p:txBody>
          <a:bodyPr anchor="b">
            <a:normAutofit/>
          </a:bodyPr>
          <a:lstStyle>
            <a:lvl1pPr algn="ctr">
              <a:defRPr sz="6600"/>
            </a:lvl1pPr>
          </a:lstStyle>
          <a:p>
            <a:r>
              <a:rPr lang="tr-TR" smtClean="0"/>
              <a:t>Asıl başlık stili için tıklatın</a:t>
            </a:r>
            <a:endParaRPr lang="en-US" dirty="0"/>
          </a:p>
        </p:txBody>
      </p:sp>
      <p:sp>
        <p:nvSpPr>
          <p:cNvPr id="3" name="Subtitle 2"/>
          <p:cNvSpPr>
            <a:spLocks noGrp="1"/>
          </p:cNvSpPr>
          <p:nvPr>
            <p:ph type="subTitle" idx="1"/>
          </p:nvPr>
        </p:nvSpPr>
        <p:spPr>
          <a:xfrm>
            <a:off x="1524003" y="3602040"/>
            <a:ext cx="9144000" cy="1655762"/>
          </a:xfrm>
        </p:spPr>
        <p:txBody>
          <a:bodyPr>
            <a:normAutofit/>
          </a:bodyPr>
          <a:lstStyle>
            <a:lvl1pPr marL="0" indent="0" algn="ctr">
              <a:buNone/>
              <a:defRPr sz="2600">
                <a:solidFill>
                  <a:schemeClr val="tx1">
                    <a:lumMod val="75000"/>
                    <a:lumOff val="25000"/>
                  </a:schemeClr>
                </a:solidFill>
              </a:defRPr>
            </a:lvl1pPr>
            <a:lvl2pPr marL="503868" indent="0" algn="ctr">
              <a:buNone/>
              <a:defRPr sz="3100"/>
            </a:lvl2pPr>
            <a:lvl3pPr marL="1007734" indent="0" algn="ctr">
              <a:buNone/>
              <a:defRPr sz="2600"/>
            </a:lvl3pPr>
            <a:lvl4pPr marL="1511602" indent="0" algn="ctr">
              <a:buNone/>
              <a:defRPr sz="2200"/>
            </a:lvl4pPr>
            <a:lvl5pPr marL="2015468" indent="0" algn="ctr">
              <a:buNone/>
              <a:defRPr sz="2200"/>
            </a:lvl5pPr>
            <a:lvl6pPr marL="2519335" indent="0" algn="ctr">
              <a:buNone/>
              <a:defRPr sz="2200"/>
            </a:lvl6pPr>
            <a:lvl7pPr marL="3023201" indent="0" algn="ctr">
              <a:buNone/>
              <a:defRPr sz="2200"/>
            </a:lvl7pPr>
            <a:lvl8pPr marL="3527069" indent="0" algn="ctr">
              <a:buNone/>
              <a:defRPr sz="2200"/>
            </a:lvl8pPr>
            <a:lvl9pPr marL="4030936" indent="0" algn="ctr">
              <a:buNone/>
              <a:defRPr sz="220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fld id="{12589C30-C8F5-42C1-BA3C-AA7772B83363}" type="datetimeFigureOut">
              <a:rPr lang="tr-TR"/>
              <a:pPr>
                <a:defRPr/>
              </a:pPr>
              <a:t>28.12.2023</a:t>
            </a:fld>
            <a:endParaRPr lang="tr-TR"/>
          </a:p>
        </p:txBody>
      </p:sp>
      <p:sp>
        <p:nvSpPr>
          <p:cNvPr id="5" name="Footer Placeholder 4"/>
          <p:cNvSpPr>
            <a:spLocks noGrp="1"/>
          </p:cNvSpPr>
          <p:nvPr>
            <p:ph type="ftr" sz="quarter" idx="11"/>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endParaRPr lang="tr-TR"/>
          </a:p>
        </p:txBody>
      </p:sp>
      <p:sp>
        <p:nvSpPr>
          <p:cNvPr id="6" name="Slide Number Placeholder 5"/>
          <p:cNvSpPr>
            <a:spLocks noGrp="1"/>
          </p:cNvSpPr>
          <p:nvPr>
            <p:ph type="sldNum" sz="quarter" idx="12"/>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fld id="{190CD6A2-2A22-48F2-87BF-67326DC55E5A}" type="slidenum">
              <a:rPr lang="tr-TR"/>
              <a:pPr>
                <a:defRPr/>
              </a:pPr>
              <a:t>‹#›</a:t>
            </a:fld>
            <a:endParaRPr lang="tr-TR"/>
          </a:p>
        </p:txBody>
      </p:sp>
    </p:spTree>
    <p:extLst>
      <p:ext uri="{BB962C8B-B14F-4D97-AF65-F5344CB8AC3E}">
        <p14:creationId xmlns:p14="http://schemas.microsoft.com/office/powerpoint/2010/main" val="23482274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fld id="{14BA040B-58C2-4D60-A350-3AF11EC35406}" type="datetimeFigureOut">
              <a:rPr lang="tr-TR"/>
              <a:pPr>
                <a:defRPr/>
              </a:pPr>
              <a:t>28.12.2023</a:t>
            </a:fld>
            <a:endParaRPr lang="tr-TR"/>
          </a:p>
        </p:txBody>
      </p:sp>
      <p:sp>
        <p:nvSpPr>
          <p:cNvPr id="5" name="Footer Placeholder 4"/>
          <p:cNvSpPr>
            <a:spLocks noGrp="1"/>
          </p:cNvSpPr>
          <p:nvPr>
            <p:ph type="ftr" sz="quarter" idx="11"/>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endParaRPr lang="tr-TR"/>
          </a:p>
        </p:txBody>
      </p:sp>
      <p:sp>
        <p:nvSpPr>
          <p:cNvPr id="6" name="Slide Number Placeholder 5"/>
          <p:cNvSpPr>
            <a:spLocks noGrp="1"/>
          </p:cNvSpPr>
          <p:nvPr>
            <p:ph type="sldNum" sz="quarter" idx="12"/>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fld id="{BEE04D85-9191-4F00-8912-AF2770A1BB3D}" type="slidenum">
              <a:rPr lang="tr-TR"/>
              <a:pPr>
                <a:defRPr/>
              </a:pPr>
              <a:t>‹#›</a:t>
            </a:fld>
            <a:endParaRPr lang="tr-TR"/>
          </a:p>
        </p:txBody>
      </p:sp>
    </p:spTree>
    <p:extLst>
      <p:ext uri="{BB962C8B-B14F-4D97-AF65-F5344CB8AC3E}">
        <p14:creationId xmlns:p14="http://schemas.microsoft.com/office/powerpoint/2010/main" val="158574147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2" y="1712423"/>
            <a:ext cx="10515600" cy="2851208"/>
          </a:xfrm>
        </p:spPr>
        <p:txBody>
          <a:bodyPr anchor="b">
            <a:normAutofit/>
          </a:bodyPr>
          <a:lstStyle>
            <a:lvl1pPr>
              <a:defRPr sz="6600" b="0"/>
            </a:lvl1pPr>
          </a:lstStyle>
          <a:p>
            <a:r>
              <a:rPr lang="tr-TR" smtClean="0"/>
              <a:t>Asıl başlık stili için tıklatın</a:t>
            </a:r>
            <a:endParaRPr lang="en-US" dirty="0"/>
          </a:p>
        </p:txBody>
      </p:sp>
      <p:sp>
        <p:nvSpPr>
          <p:cNvPr id="3" name="Text Placeholder 2"/>
          <p:cNvSpPr>
            <a:spLocks noGrp="1"/>
          </p:cNvSpPr>
          <p:nvPr>
            <p:ph type="body" idx="1"/>
          </p:nvPr>
        </p:nvSpPr>
        <p:spPr>
          <a:xfrm>
            <a:off x="831852" y="4552638"/>
            <a:ext cx="10515600" cy="1500187"/>
          </a:xfrm>
        </p:spPr>
        <p:txBody>
          <a:bodyPr>
            <a:normAutofit/>
          </a:bodyPr>
          <a:lstStyle>
            <a:lvl1pPr marL="0" indent="0">
              <a:buNone/>
              <a:defRPr sz="2600">
                <a:solidFill>
                  <a:schemeClr val="tx1">
                    <a:lumMod val="75000"/>
                    <a:lumOff val="25000"/>
                  </a:schemeClr>
                </a:solidFill>
              </a:defRPr>
            </a:lvl1pPr>
            <a:lvl2pPr marL="503868" indent="0">
              <a:buNone/>
              <a:defRPr sz="2000">
                <a:solidFill>
                  <a:schemeClr val="tx1">
                    <a:tint val="75000"/>
                  </a:schemeClr>
                </a:solidFill>
              </a:defRPr>
            </a:lvl2pPr>
            <a:lvl3pPr marL="1007734" indent="0">
              <a:buNone/>
              <a:defRPr sz="1800">
                <a:solidFill>
                  <a:schemeClr val="tx1">
                    <a:tint val="75000"/>
                  </a:schemeClr>
                </a:solidFill>
              </a:defRPr>
            </a:lvl3pPr>
            <a:lvl4pPr marL="1511602" indent="0">
              <a:buNone/>
              <a:defRPr sz="1500">
                <a:solidFill>
                  <a:schemeClr val="tx1">
                    <a:tint val="75000"/>
                  </a:schemeClr>
                </a:solidFill>
              </a:defRPr>
            </a:lvl4pPr>
            <a:lvl5pPr marL="2015468" indent="0">
              <a:buNone/>
              <a:defRPr sz="1500">
                <a:solidFill>
                  <a:schemeClr val="tx1">
                    <a:tint val="75000"/>
                  </a:schemeClr>
                </a:solidFill>
              </a:defRPr>
            </a:lvl5pPr>
            <a:lvl6pPr marL="2519335" indent="0">
              <a:buNone/>
              <a:defRPr sz="1500">
                <a:solidFill>
                  <a:schemeClr val="tx1">
                    <a:tint val="75000"/>
                  </a:schemeClr>
                </a:solidFill>
              </a:defRPr>
            </a:lvl6pPr>
            <a:lvl7pPr marL="3023201" indent="0">
              <a:buNone/>
              <a:defRPr sz="1500">
                <a:solidFill>
                  <a:schemeClr val="tx1">
                    <a:tint val="75000"/>
                  </a:schemeClr>
                </a:solidFill>
              </a:defRPr>
            </a:lvl7pPr>
            <a:lvl8pPr marL="3527069" indent="0">
              <a:buNone/>
              <a:defRPr sz="1500">
                <a:solidFill>
                  <a:schemeClr val="tx1">
                    <a:tint val="75000"/>
                  </a:schemeClr>
                </a:solidFill>
              </a:defRPr>
            </a:lvl8pPr>
            <a:lvl9pPr marL="4030936" indent="0">
              <a:buNone/>
              <a:defRPr sz="15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fld id="{B2C97DE1-1BA5-4EA1-AD95-93500949F3BD}" type="datetimeFigureOut">
              <a:rPr lang="tr-TR"/>
              <a:pPr>
                <a:defRPr/>
              </a:pPr>
              <a:t>28.12.2023</a:t>
            </a:fld>
            <a:endParaRPr lang="tr-TR"/>
          </a:p>
        </p:txBody>
      </p:sp>
      <p:sp>
        <p:nvSpPr>
          <p:cNvPr id="5" name="Footer Placeholder 4"/>
          <p:cNvSpPr>
            <a:spLocks noGrp="1"/>
          </p:cNvSpPr>
          <p:nvPr>
            <p:ph type="ftr" sz="quarter" idx="11"/>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endParaRPr lang="tr-TR"/>
          </a:p>
        </p:txBody>
      </p:sp>
      <p:sp>
        <p:nvSpPr>
          <p:cNvPr id="6" name="Slide Number Placeholder 5"/>
          <p:cNvSpPr>
            <a:spLocks noGrp="1"/>
          </p:cNvSpPr>
          <p:nvPr>
            <p:ph type="sldNum" sz="quarter" idx="12"/>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fld id="{1DB710DD-78CC-44A0-977A-5FE92B885E3B}" type="slidenum">
              <a:rPr lang="tr-TR"/>
              <a:pPr>
                <a:defRPr/>
              </a:pPr>
              <a:t>‹#›</a:t>
            </a:fld>
            <a:endParaRPr lang="tr-TR"/>
          </a:p>
        </p:txBody>
      </p:sp>
    </p:spTree>
    <p:extLst>
      <p:ext uri="{BB962C8B-B14F-4D97-AF65-F5344CB8AC3E}">
        <p14:creationId xmlns:p14="http://schemas.microsoft.com/office/powerpoint/2010/main" val="33503105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845127" y="1828810"/>
            <a:ext cx="5181600" cy="435133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172200" y="1828810"/>
            <a:ext cx="5181600" cy="435133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fld id="{804373BD-1164-4D25-9A7F-B715E0099C70}" type="datetimeFigureOut">
              <a:rPr lang="tr-TR"/>
              <a:pPr>
                <a:defRPr/>
              </a:pPr>
              <a:t>28.12.2023</a:t>
            </a:fld>
            <a:endParaRPr lang="tr-TR"/>
          </a:p>
        </p:txBody>
      </p:sp>
      <p:sp>
        <p:nvSpPr>
          <p:cNvPr id="6" name="Footer Placeholder 5"/>
          <p:cNvSpPr>
            <a:spLocks noGrp="1"/>
          </p:cNvSpPr>
          <p:nvPr>
            <p:ph type="ftr" sz="quarter" idx="11"/>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endParaRPr lang="tr-TR"/>
          </a:p>
        </p:txBody>
      </p:sp>
      <p:sp>
        <p:nvSpPr>
          <p:cNvPr id="7" name="Slide Number Placeholder 6"/>
          <p:cNvSpPr>
            <a:spLocks noGrp="1"/>
          </p:cNvSpPr>
          <p:nvPr>
            <p:ph type="sldNum" sz="quarter" idx="12"/>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fld id="{D5A03537-0AC1-4EBD-90D9-663145C2514B}" type="slidenum">
              <a:rPr lang="tr-TR"/>
              <a:pPr>
                <a:defRPr/>
              </a:pPr>
              <a:t>‹#›</a:t>
            </a:fld>
            <a:endParaRPr lang="tr-TR"/>
          </a:p>
        </p:txBody>
      </p:sp>
    </p:spTree>
    <p:extLst>
      <p:ext uri="{BB962C8B-B14F-4D97-AF65-F5344CB8AC3E}">
        <p14:creationId xmlns:p14="http://schemas.microsoft.com/office/powerpoint/2010/main" val="4020533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4" name="Freeform 11"/>
          <p:cNvSpPr>
            <a:spLocks/>
          </p:cNvSpPr>
          <p:nvPr/>
        </p:nvSpPr>
        <p:spPr bwMode="auto">
          <a:xfrm flipV="1">
            <a:off x="9" y="711435"/>
            <a:ext cx="1810561" cy="508374"/>
          </a:xfrm>
          <a:custGeom>
            <a:avLst/>
            <a:gdLst>
              <a:gd name="T0" fmla="*/ 1497013 w 7908"/>
              <a:gd name="T1" fmla="*/ 263046 h 10000"/>
              <a:gd name="T2" fmla="*/ 1244671 w 7908"/>
              <a:gd name="T3" fmla="*/ 10535 h 10000"/>
              <a:gd name="T4" fmla="*/ 1239181 w 7908"/>
              <a:gd name="T5" fmla="*/ 5268 h 10000"/>
              <a:gd name="T6" fmla="*/ 1223469 w 7908"/>
              <a:gd name="T7" fmla="*/ 0 h 10000"/>
              <a:gd name="T8" fmla="*/ 1123517 w 7908"/>
              <a:gd name="T9" fmla="*/ 0 h 10000"/>
              <a:gd name="T10" fmla="*/ 0 w 7908"/>
              <a:gd name="T11" fmla="*/ 3474 h 10000"/>
              <a:gd name="T12" fmla="*/ 0 w 7908"/>
              <a:gd name="T13" fmla="*/ 560388 h 10000"/>
              <a:gd name="T14" fmla="*/ 1123517 w 7908"/>
              <a:gd name="T15" fmla="*/ 557698 h 10000"/>
              <a:gd name="T16" fmla="*/ 1223469 w 7908"/>
              <a:gd name="T17" fmla="*/ 557698 h 10000"/>
              <a:gd name="T18" fmla="*/ 1239181 w 7908"/>
              <a:gd name="T19" fmla="*/ 552487 h 10000"/>
              <a:gd name="T20" fmla="*/ 1244671 w 7908"/>
              <a:gd name="T21" fmla="*/ 547163 h 10000"/>
              <a:gd name="T22" fmla="*/ 1497013 w 7908"/>
              <a:gd name="T23" fmla="*/ 294652 h 10000"/>
              <a:gd name="T24" fmla="*/ 1497013 w 7908"/>
              <a:gd name="T25" fmla="*/ 2630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 name="Vertical Title 1"/>
          <p:cNvSpPr>
            <a:spLocks noGrp="1"/>
          </p:cNvSpPr>
          <p:nvPr>
            <p:ph type="title" orient="vert"/>
          </p:nvPr>
        </p:nvSpPr>
        <p:spPr>
          <a:xfrm>
            <a:off x="9171389" y="627406"/>
            <a:ext cx="2208177" cy="5283817"/>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589888" y="627406"/>
            <a:ext cx="6288464" cy="5283817"/>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81718AF1-F303-4A9A-B499-290CB91B0B19}" type="slidenum">
              <a:rPr lang="tr-TR"/>
              <a:pPr>
                <a:defRPr/>
              </a:pPr>
              <a:t>‹#›</a:t>
            </a:fld>
            <a:endParaRPr lang="tr-TR"/>
          </a:p>
        </p:txBody>
      </p:sp>
    </p:spTree>
    <p:extLst>
      <p:ext uri="{BB962C8B-B14F-4D97-AF65-F5344CB8AC3E}">
        <p14:creationId xmlns:p14="http://schemas.microsoft.com/office/powerpoint/2010/main" val="42339428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6" y="1681852"/>
            <a:ext cx="5156200" cy="825699"/>
          </a:xfrm>
        </p:spPr>
        <p:txBody>
          <a:bodyPr anchor="b">
            <a:normAutofit/>
          </a:bodyPr>
          <a:lstStyle>
            <a:lvl1pPr marL="0" indent="0">
              <a:spcBef>
                <a:spcPts val="0"/>
              </a:spcBef>
              <a:buNone/>
              <a:defRPr sz="2600" b="1"/>
            </a:lvl1pPr>
            <a:lvl2pPr marL="503868" indent="0">
              <a:buNone/>
              <a:defRPr sz="2200" b="1"/>
            </a:lvl2pPr>
            <a:lvl3pPr marL="1007734" indent="0">
              <a:buNone/>
              <a:defRPr sz="2000" b="1"/>
            </a:lvl3pPr>
            <a:lvl4pPr marL="1511602" indent="0">
              <a:buNone/>
              <a:defRPr sz="1800" b="1"/>
            </a:lvl4pPr>
            <a:lvl5pPr marL="2015468" indent="0">
              <a:buNone/>
              <a:defRPr sz="1800" b="1"/>
            </a:lvl5pPr>
            <a:lvl6pPr marL="2519335" indent="0">
              <a:buNone/>
              <a:defRPr sz="1800" b="1"/>
            </a:lvl6pPr>
            <a:lvl7pPr marL="3023201" indent="0">
              <a:buNone/>
              <a:defRPr sz="1800" b="1"/>
            </a:lvl7pPr>
            <a:lvl8pPr marL="3527069" indent="0">
              <a:buNone/>
              <a:defRPr sz="1800" b="1"/>
            </a:lvl8pPr>
            <a:lvl9pPr marL="4030936" indent="0">
              <a:buNone/>
              <a:defRPr sz="1800" b="1"/>
            </a:lvl9pPr>
          </a:lstStyle>
          <a:p>
            <a:pPr lvl="0"/>
            <a:r>
              <a:rPr lang="tr-TR" smtClean="0"/>
              <a:t>Asıl metin stillerini düzenle</a:t>
            </a:r>
          </a:p>
        </p:txBody>
      </p:sp>
      <p:sp>
        <p:nvSpPr>
          <p:cNvPr id="4" name="Content Placeholder 3"/>
          <p:cNvSpPr>
            <a:spLocks noGrp="1"/>
          </p:cNvSpPr>
          <p:nvPr>
            <p:ph sz="half" idx="2"/>
          </p:nvPr>
        </p:nvSpPr>
        <p:spPr>
          <a:xfrm>
            <a:off x="845126" y="2507562"/>
            <a:ext cx="5156200" cy="3680525"/>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172207" y="1681851"/>
            <a:ext cx="5181602" cy="825698"/>
          </a:xfrm>
        </p:spPr>
        <p:txBody>
          <a:bodyPr anchor="b"/>
          <a:lstStyle>
            <a:lvl1pPr marL="0" indent="0">
              <a:spcBef>
                <a:spcPts val="0"/>
              </a:spcBef>
              <a:buNone/>
              <a:defRPr sz="2600" b="1"/>
            </a:lvl1pPr>
            <a:lvl2pPr marL="503868" indent="0">
              <a:buNone/>
              <a:defRPr sz="2200" b="1"/>
            </a:lvl2pPr>
            <a:lvl3pPr marL="1007734" indent="0">
              <a:buNone/>
              <a:defRPr sz="2000" b="1"/>
            </a:lvl3pPr>
            <a:lvl4pPr marL="1511602" indent="0">
              <a:buNone/>
              <a:defRPr sz="1800" b="1"/>
            </a:lvl4pPr>
            <a:lvl5pPr marL="2015468" indent="0">
              <a:buNone/>
              <a:defRPr sz="1800" b="1"/>
            </a:lvl5pPr>
            <a:lvl6pPr marL="2519335" indent="0">
              <a:buNone/>
              <a:defRPr sz="1800" b="1"/>
            </a:lvl6pPr>
            <a:lvl7pPr marL="3023201" indent="0">
              <a:buNone/>
              <a:defRPr sz="1800" b="1"/>
            </a:lvl7pPr>
            <a:lvl8pPr marL="3527069" indent="0">
              <a:buNone/>
              <a:defRPr sz="1800" b="1"/>
            </a:lvl8pPr>
            <a:lvl9pPr marL="4030936" indent="0">
              <a:buNone/>
              <a:defRPr sz="1800" b="1"/>
            </a:lvl9pPr>
          </a:lstStyle>
          <a:p>
            <a:pPr lvl="0"/>
            <a:r>
              <a:rPr lang="tr-TR" smtClean="0"/>
              <a:t>Asıl metin stillerini düzenle</a:t>
            </a:r>
          </a:p>
        </p:txBody>
      </p:sp>
      <p:sp>
        <p:nvSpPr>
          <p:cNvPr id="6" name="Content Placeholder 5"/>
          <p:cNvSpPr>
            <a:spLocks noGrp="1"/>
          </p:cNvSpPr>
          <p:nvPr>
            <p:ph sz="quarter" idx="4"/>
          </p:nvPr>
        </p:nvSpPr>
        <p:spPr>
          <a:xfrm>
            <a:off x="6172207" y="2507562"/>
            <a:ext cx="5181602" cy="3680525"/>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0" name="Title 9"/>
          <p:cNvSpPr>
            <a:spLocks noGrp="1"/>
          </p:cNvSpPr>
          <p:nvPr>
            <p:ph type="title"/>
          </p:nvPr>
        </p:nvSpPr>
        <p:spPr/>
        <p:txBody>
          <a:bodyPr/>
          <a:lstStyle/>
          <a:p>
            <a:r>
              <a:rPr lang="tr-TR" smtClean="0"/>
              <a:t>Asıl başlık stili için tıklatın</a:t>
            </a:r>
            <a:endParaRPr lang="en-US" dirty="0"/>
          </a:p>
        </p:txBody>
      </p:sp>
      <p:sp>
        <p:nvSpPr>
          <p:cNvPr id="7" name="Date Placeholder 6"/>
          <p:cNvSpPr>
            <a:spLocks noGrp="1"/>
          </p:cNvSpPr>
          <p:nvPr>
            <p:ph type="dt" sz="half" idx="10"/>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fld id="{4B0CDCC9-E334-48FE-8A74-DBACD5D6C1A5}" type="datetimeFigureOut">
              <a:rPr lang="tr-TR"/>
              <a:pPr>
                <a:defRPr/>
              </a:pPr>
              <a:t>28.12.2023</a:t>
            </a:fld>
            <a:endParaRPr lang="tr-TR"/>
          </a:p>
        </p:txBody>
      </p:sp>
      <p:sp>
        <p:nvSpPr>
          <p:cNvPr id="8" name="Footer Placeholder 7"/>
          <p:cNvSpPr>
            <a:spLocks noGrp="1"/>
          </p:cNvSpPr>
          <p:nvPr>
            <p:ph type="ftr" sz="quarter" idx="11"/>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endParaRPr lang="tr-TR"/>
          </a:p>
        </p:txBody>
      </p:sp>
      <p:sp>
        <p:nvSpPr>
          <p:cNvPr id="9" name="Slide Number Placeholder 8"/>
          <p:cNvSpPr>
            <a:spLocks noGrp="1"/>
          </p:cNvSpPr>
          <p:nvPr>
            <p:ph type="sldNum" sz="quarter" idx="12"/>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fld id="{AE768923-312A-4A16-94DC-D1D75C901321}" type="slidenum">
              <a:rPr lang="tr-TR"/>
              <a:pPr>
                <a:defRPr/>
              </a:pPr>
              <a:t>‹#›</a:t>
            </a:fld>
            <a:endParaRPr lang="tr-TR"/>
          </a:p>
        </p:txBody>
      </p:sp>
    </p:spTree>
    <p:extLst>
      <p:ext uri="{BB962C8B-B14F-4D97-AF65-F5344CB8AC3E}">
        <p14:creationId xmlns:p14="http://schemas.microsoft.com/office/powerpoint/2010/main" val="3229543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Yalnızca Başlı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fld id="{5C33AF22-E290-4CC7-8571-B6B59B8B42AC}" type="datetimeFigureOut">
              <a:rPr lang="tr-TR"/>
              <a:pPr>
                <a:defRPr/>
              </a:pPr>
              <a:t>28.12.2023</a:t>
            </a:fld>
            <a:endParaRPr lang="tr-TR"/>
          </a:p>
        </p:txBody>
      </p:sp>
      <p:sp>
        <p:nvSpPr>
          <p:cNvPr id="4" name="Footer Placeholder 3"/>
          <p:cNvSpPr>
            <a:spLocks noGrp="1"/>
          </p:cNvSpPr>
          <p:nvPr>
            <p:ph type="ftr" sz="quarter" idx="11"/>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endParaRPr lang="tr-TR"/>
          </a:p>
        </p:txBody>
      </p:sp>
      <p:sp>
        <p:nvSpPr>
          <p:cNvPr id="5" name="Slide Number Placeholder 4"/>
          <p:cNvSpPr>
            <a:spLocks noGrp="1"/>
          </p:cNvSpPr>
          <p:nvPr>
            <p:ph type="sldNum" sz="quarter" idx="12"/>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fld id="{B7843B39-9688-4A32-B790-6A65C4D69B64}" type="slidenum">
              <a:rPr lang="tr-TR"/>
              <a:pPr>
                <a:defRPr/>
              </a:pPr>
              <a:t>‹#›</a:t>
            </a:fld>
            <a:endParaRPr lang="tr-TR"/>
          </a:p>
        </p:txBody>
      </p:sp>
    </p:spTree>
    <p:extLst>
      <p:ext uri="{BB962C8B-B14F-4D97-AF65-F5344CB8AC3E}">
        <p14:creationId xmlns:p14="http://schemas.microsoft.com/office/powerpoint/2010/main" val="7229950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fld id="{4C9B4BF6-876B-444B-A2AE-6DD57BD47AB4}" type="datetimeFigureOut">
              <a:rPr lang="tr-TR"/>
              <a:pPr>
                <a:defRPr/>
              </a:pPr>
              <a:t>28.12.2023</a:t>
            </a:fld>
            <a:endParaRPr lang="tr-TR"/>
          </a:p>
        </p:txBody>
      </p:sp>
      <p:sp>
        <p:nvSpPr>
          <p:cNvPr id="3" name="Footer Placeholder 2"/>
          <p:cNvSpPr>
            <a:spLocks noGrp="1"/>
          </p:cNvSpPr>
          <p:nvPr>
            <p:ph type="ftr" sz="quarter" idx="11"/>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endParaRPr lang="tr-TR"/>
          </a:p>
        </p:txBody>
      </p:sp>
      <p:sp>
        <p:nvSpPr>
          <p:cNvPr id="4" name="Slide Number Placeholder 3"/>
          <p:cNvSpPr>
            <a:spLocks noGrp="1"/>
          </p:cNvSpPr>
          <p:nvPr>
            <p:ph type="sldNum" sz="quarter" idx="12"/>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fld id="{15E5F1B1-608D-47C4-8D92-237512A80340}" type="slidenum">
              <a:rPr lang="tr-TR"/>
              <a:pPr>
                <a:defRPr/>
              </a:pPr>
              <a:t>‹#›</a:t>
            </a:fld>
            <a:endParaRPr lang="tr-TR"/>
          </a:p>
        </p:txBody>
      </p:sp>
    </p:spTree>
    <p:extLst>
      <p:ext uri="{BB962C8B-B14F-4D97-AF65-F5344CB8AC3E}">
        <p14:creationId xmlns:p14="http://schemas.microsoft.com/office/powerpoint/2010/main" val="3336956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41250" y="457212"/>
            <a:ext cx="3931921" cy="1600197"/>
          </a:xfrm>
        </p:spPr>
        <p:txBody>
          <a:bodyPr anchor="b">
            <a:normAutofit/>
          </a:bodyPr>
          <a:lstStyle>
            <a:lvl1pPr>
              <a:defRPr sz="3500" b="0"/>
            </a:lvl1pPr>
          </a:lstStyle>
          <a:p>
            <a:r>
              <a:rPr lang="tr-TR" smtClean="0"/>
              <a:t>Asıl başlık stili için tıklatın</a:t>
            </a:r>
            <a:endParaRPr lang="en-US" dirty="0"/>
          </a:p>
        </p:txBody>
      </p:sp>
      <p:sp>
        <p:nvSpPr>
          <p:cNvPr id="3" name="Content Placeholder 2"/>
          <p:cNvSpPr>
            <a:spLocks noGrp="1"/>
          </p:cNvSpPr>
          <p:nvPr>
            <p:ph idx="1"/>
          </p:nvPr>
        </p:nvSpPr>
        <p:spPr>
          <a:xfrm>
            <a:off x="5181600" y="990600"/>
            <a:ext cx="6172200" cy="4876800"/>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841250" y="2057406"/>
            <a:ext cx="3931921" cy="3810001"/>
          </a:xfrm>
        </p:spPr>
        <p:txBody>
          <a:bodyPr>
            <a:normAutofit/>
          </a:bodyPr>
          <a:lstStyle>
            <a:lvl1pPr marL="0" indent="0">
              <a:lnSpc>
                <a:spcPct val="90000"/>
              </a:lnSpc>
              <a:buNone/>
              <a:defRPr sz="1800"/>
            </a:lvl1pPr>
            <a:lvl2pPr marL="503868" indent="0">
              <a:buNone/>
              <a:defRPr sz="1300"/>
            </a:lvl2pPr>
            <a:lvl3pPr marL="1007734" indent="0">
              <a:buNone/>
              <a:defRPr sz="1100"/>
            </a:lvl3pPr>
            <a:lvl4pPr marL="1511602" indent="0">
              <a:buNone/>
              <a:defRPr sz="1000"/>
            </a:lvl4pPr>
            <a:lvl5pPr marL="2015468" indent="0">
              <a:buNone/>
              <a:defRPr sz="1000"/>
            </a:lvl5pPr>
            <a:lvl6pPr marL="2519335" indent="0">
              <a:buNone/>
              <a:defRPr sz="1000"/>
            </a:lvl6pPr>
            <a:lvl7pPr marL="3023201" indent="0">
              <a:buNone/>
              <a:defRPr sz="1000"/>
            </a:lvl7pPr>
            <a:lvl8pPr marL="3527069" indent="0">
              <a:buNone/>
              <a:defRPr sz="1000"/>
            </a:lvl8pPr>
            <a:lvl9pPr marL="4030936"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fld id="{27D4300B-E282-4377-91B9-E49F9D00F03B}" type="datetimeFigureOut">
              <a:rPr lang="tr-TR"/>
              <a:pPr>
                <a:defRPr/>
              </a:pPr>
              <a:t>28.12.2023</a:t>
            </a:fld>
            <a:endParaRPr lang="tr-TR"/>
          </a:p>
        </p:txBody>
      </p:sp>
      <p:sp>
        <p:nvSpPr>
          <p:cNvPr id="6" name="Footer Placeholder 5"/>
          <p:cNvSpPr>
            <a:spLocks noGrp="1"/>
          </p:cNvSpPr>
          <p:nvPr>
            <p:ph type="ftr" sz="quarter" idx="11"/>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endParaRPr lang="tr-TR"/>
          </a:p>
        </p:txBody>
      </p:sp>
      <p:sp>
        <p:nvSpPr>
          <p:cNvPr id="7" name="Slide Number Placeholder 6"/>
          <p:cNvSpPr>
            <a:spLocks noGrp="1"/>
          </p:cNvSpPr>
          <p:nvPr>
            <p:ph type="sldNum" sz="quarter" idx="12"/>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fld id="{3E7AEE98-212C-4A6C-A422-987047EF8962}" type="slidenum">
              <a:rPr lang="tr-TR"/>
              <a:pPr>
                <a:defRPr/>
              </a:pPr>
              <a:t>‹#›</a:t>
            </a:fld>
            <a:endParaRPr lang="tr-TR"/>
          </a:p>
        </p:txBody>
      </p:sp>
    </p:spTree>
    <p:extLst>
      <p:ext uri="{BB962C8B-B14F-4D97-AF65-F5344CB8AC3E}">
        <p14:creationId xmlns:p14="http://schemas.microsoft.com/office/powerpoint/2010/main" val="3733280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41250" y="457200"/>
            <a:ext cx="3931921" cy="1600200"/>
          </a:xfrm>
        </p:spPr>
        <p:txBody>
          <a:bodyPr anchor="b">
            <a:normAutofit/>
          </a:bodyPr>
          <a:lstStyle>
            <a:lvl1pPr>
              <a:defRPr sz="3500" b="0"/>
            </a:lvl1pPr>
          </a:lstStyle>
          <a:p>
            <a:r>
              <a:rPr lang="tr-TR" smtClean="0"/>
              <a:t>Asıl başlık stili için tıklatın</a:t>
            </a:r>
            <a:endParaRPr lang="en-US" dirty="0"/>
          </a:p>
        </p:txBody>
      </p:sp>
      <p:sp>
        <p:nvSpPr>
          <p:cNvPr id="3" name="Picture Placeholder 2"/>
          <p:cNvSpPr>
            <a:spLocks noGrp="1"/>
          </p:cNvSpPr>
          <p:nvPr>
            <p:ph type="pic" idx="1"/>
          </p:nvPr>
        </p:nvSpPr>
        <p:spPr>
          <a:xfrm>
            <a:off x="5181600" y="990600"/>
            <a:ext cx="6172200" cy="4876800"/>
          </a:xfrm>
        </p:spPr>
        <p:txBody>
          <a:bodyPr rtlCol="0">
            <a:normAutofit/>
          </a:bodyPr>
          <a:lstStyle>
            <a:lvl1pPr marL="0" indent="0">
              <a:buNone/>
              <a:defRPr sz="3500"/>
            </a:lvl1pPr>
            <a:lvl2pPr marL="503868" indent="0">
              <a:buNone/>
              <a:defRPr sz="3100"/>
            </a:lvl2pPr>
            <a:lvl3pPr marL="1007734" indent="0">
              <a:buNone/>
              <a:defRPr sz="2600"/>
            </a:lvl3pPr>
            <a:lvl4pPr marL="1511602" indent="0">
              <a:buNone/>
              <a:defRPr sz="2200"/>
            </a:lvl4pPr>
            <a:lvl5pPr marL="2015468" indent="0">
              <a:buNone/>
              <a:defRPr sz="2200"/>
            </a:lvl5pPr>
            <a:lvl6pPr marL="2519335" indent="0">
              <a:buNone/>
              <a:defRPr sz="2200"/>
            </a:lvl6pPr>
            <a:lvl7pPr marL="3023201" indent="0">
              <a:buNone/>
              <a:defRPr sz="2200"/>
            </a:lvl7pPr>
            <a:lvl8pPr marL="3527069" indent="0">
              <a:buNone/>
              <a:defRPr sz="2200"/>
            </a:lvl8pPr>
            <a:lvl9pPr marL="4030936" indent="0">
              <a:buNone/>
              <a:defRPr sz="2200"/>
            </a:lvl9pPr>
          </a:lstStyle>
          <a:p>
            <a:pPr lvl="0"/>
            <a:r>
              <a:rPr lang="tr-TR" noProof="0" smtClean="0"/>
              <a:t>Resim eklemek için simgeyi tıklatın</a:t>
            </a:r>
            <a:endParaRPr lang="en-US" noProof="0" dirty="0"/>
          </a:p>
        </p:txBody>
      </p:sp>
      <p:sp>
        <p:nvSpPr>
          <p:cNvPr id="4" name="Text Placeholder 3"/>
          <p:cNvSpPr>
            <a:spLocks noGrp="1"/>
          </p:cNvSpPr>
          <p:nvPr>
            <p:ph type="body" sz="half" idx="2"/>
          </p:nvPr>
        </p:nvSpPr>
        <p:spPr>
          <a:xfrm>
            <a:off x="841250" y="2057403"/>
            <a:ext cx="3931921" cy="3810000"/>
          </a:xfrm>
        </p:spPr>
        <p:txBody>
          <a:bodyPr>
            <a:normAutofit/>
          </a:bodyPr>
          <a:lstStyle>
            <a:lvl1pPr marL="0" indent="0">
              <a:lnSpc>
                <a:spcPct val="90000"/>
              </a:lnSpc>
              <a:buNone/>
              <a:defRPr sz="1800"/>
            </a:lvl1pPr>
            <a:lvl2pPr marL="503868" indent="0">
              <a:buNone/>
              <a:defRPr sz="1300"/>
            </a:lvl2pPr>
            <a:lvl3pPr marL="1007734" indent="0">
              <a:buNone/>
              <a:defRPr sz="1100"/>
            </a:lvl3pPr>
            <a:lvl4pPr marL="1511602" indent="0">
              <a:buNone/>
              <a:defRPr sz="1000"/>
            </a:lvl4pPr>
            <a:lvl5pPr marL="2015468" indent="0">
              <a:buNone/>
              <a:defRPr sz="1000"/>
            </a:lvl5pPr>
            <a:lvl6pPr marL="2519335" indent="0">
              <a:buNone/>
              <a:defRPr sz="1000"/>
            </a:lvl6pPr>
            <a:lvl7pPr marL="3023201" indent="0">
              <a:buNone/>
              <a:defRPr sz="1000"/>
            </a:lvl7pPr>
            <a:lvl8pPr marL="3527069" indent="0">
              <a:buNone/>
              <a:defRPr sz="1000"/>
            </a:lvl8pPr>
            <a:lvl9pPr marL="4030936"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fld id="{4507D578-3468-49E1-9D7E-7C61A008D305}" type="datetimeFigureOut">
              <a:rPr lang="tr-TR"/>
              <a:pPr>
                <a:defRPr/>
              </a:pPr>
              <a:t>28.12.2023</a:t>
            </a:fld>
            <a:endParaRPr lang="tr-TR"/>
          </a:p>
        </p:txBody>
      </p:sp>
      <p:sp>
        <p:nvSpPr>
          <p:cNvPr id="6" name="Footer Placeholder 5"/>
          <p:cNvSpPr>
            <a:spLocks noGrp="1"/>
          </p:cNvSpPr>
          <p:nvPr>
            <p:ph type="ftr" sz="quarter" idx="11"/>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endParaRPr lang="tr-TR"/>
          </a:p>
        </p:txBody>
      </p:sp>
      <p:sp>
        <p:nvSpPr>
          <p:cNvPr id="7" name="Slide Number Placeholder 6"/>
          <p:cNvSpPr>
            <a:spLocks noGrp="1"/>
          </p:cNvSpPr>
          <p:nvPr>
            <p:ph type="sldNum" sz="quarter" idx="12"/>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fld id="{611FF7F8-C0A2-4066-90FF-5C103DBC0125}" type="slidenum">
              <a:rPr lang="tr-TR"/>
              <a:pPr>
                <a:defRPr/>
              </a:pPr>
              <a:t>‹#›</a:t>
            </a:fld>
            <a:endParaRPr lang="tr-TR"/>
          </a:p>
        </p:txBody>
      </p:sp>
    </p:spTree>
    <p:extLst>
      <p:ext uri="{BB962C8B-B14F-4D97-AF65-F5344CB8AC3E}">
        <p14:creationId xmlns:p14="http://schemas.microsoft.com/office/powerpoint/2010/main" val="2188036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fld id="{CE71F31A-FE20-4336-B0A9-27A0D34FF9EE}" type="datetimeFigureOut">
              <a:rPr lang="tr-TR"/>
              <a:pPr>
                <a:defRPr/>
              </a:pPr>
              <a:t>28.12.2023</a:t>
            </a:fld>
            <a:endParaRPr lang="tr-TR"/>
          </a:p>
        </p:txBody>
      </p:sp>
      <p:sp>
        <p:nvSpPr>
          <p:cNvPr id="5" name="Footer Placeholder 4"/>
          <p:cNvSpPr>
            <a:spLocks noGrp="1"/>
          </p:cNvSpPr>
          <p:nvPr>
            <p:ph type="ftr" sz="quarter" idx="11"/>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endParaRPr lang="tr-TR"/>
          </a:p>
        </p:txBody>
      </p:sp>
      <p:sp>
        <p:nvSpPr>
          <p:cNvPr id="6" name="Slide Number Placeholder 5"/>
          <p:cNvSpPr>
            <a:spLocks noGrp="1"/>
          </p:cNvSpPr>
          <p:nvPr>
            <p:ph type="sldNum" sz="quarter" idx="12"/>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fld id="{1A5A6EB0-4547-4216-B003-A1D61E93DAF5}" type="slidenum">
              <a:rPr lang="tr-TR"/>
              <a:pPr>
                <a:defRPr/>
              </a:pPr>
              <a:t>‹#›</a:t>
            </a:fld>
            <a:endParaRPr lang="tr-TR"/>
          </a:p>
        </p:txBody>
      </p:sp>
    </p:spTree>
    <p:extLst>
      <p:ext uri="{BB962C8B-B14F-4D97-AF65-F5344CB8AC3E}">
        <p14:creationId xmlns:p14="http://schemas.microsoft.com/office/powerpoint/2010/main" val="11571894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5" y="360362"/>
            <a:ext cx="2628900" cy="5811838"/>
          </a:xfrm>
        </p:spPr>
        <p:txBody>
          <a:bodyPr vert="eaVert"/>
          <a:lstStyle/>
          <a:p>
            <a:r>
              <a:rPr lang="tr-TR" smtClean="0"/>
              <a:t>Asıl başlık stili için tıklatın</a:t>
            </a:r>
            <a:endParaRPr lang="en-US"/>
          </a:p>
        </p:txBody>
      </p:sp>
      <p:sp>
        <p:nvSpPr>
          <p:cNvPr id="3" name="Vertical Text Placeholder 2"/>
          <p:cNvSpPr>
            <a:spLocks noGrp="1"/>
          </p:cNvSpPr>
          <p:nvPr>
            <p:ph type="body" orient="vert" idx="1"/>
          </p:nvPr>
        </p:nvSpPr>
        <p:spPr>
          <a:xfrm>
            <a:off x="838205" y="360367"/>
            <a:ext cx="7734299" cy="5811837"/>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fld id="{CBC40F0B-FF26-4CC7-8AE0-F666396FC5FD}" type="datetimeFigureOut">
              <a:rPr lang="tr-TR"/>
              <a:pPr>
                <a:defRPr/>
              </a:pPr>
              <a:t>28.12.2023</a:t>
            </a:fld>
            <a:endParaRPr lang="tr-TR"/>
          </a:p>
        </p:txBody>
      </p:sp>
      <p:sp>
        <p:nvSpPr>
          <p:cNvPr id="5" name="Footer Placeholder 4"/>
          <p:cNvSpPr>
            <a:spLocks noGrp="1"/>
          </p:cNvSpPr>
          <p:nvPr>
            <p:ph type="ftr" sz="quarter" idx="11"/>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endParaRPr lang="tr-TR"/>
          </a:p>
        </p:txBody>
      </p:sp>
      <p:sp>
        <p:nvSpPr>
          <p:cNvPr id="6" name="Slide Number Placeholder 5"/>
          <p:cNvSpPr>
            <a:spLocks noGrp="1"/>
          </p:cNvSpPr>
          <p:nvPr>
            <p:ph type="sldNum" sz="quarter" idx="12"/>
          </p:nvPr>
        </p:nvSpPr>
        <p:spPr/>
        <p:txBody>
          <a:bodyPr/>
          <a:lstStyle>
            <a:lvl1pPr defTabSz="441279" fontAlgn="base" hangingPunct="0">
              <a:lnSpc>
                <a:spcPct val="93000"/>
              </a:lnSpc>
              <a:spcBef>
                <a:spcPct val="0"/>
              </a:spcBef>
              <a:spcAft>
                <a:spcPct val="0"/>
              </a:spcAft>
              <a:buClr>
                <a:srgbClr val="000000"/>
              </a:buClr>
              <a:buSzPct val="100000"/>
              <a:defRPr>
                <a:latin typeface="Arial" pitchFamily="34" charset="0"/>
                <a:ea typeface="SimSun" pitchFamily="2" charset="-122"/>
              </a:defRPr>
            </a:lvl1pPr>
          </a:lstStyle>
          <a:p>
            <a:pPr>
              <a:defRPr/>
            </a:pPr>
            <a:fld id="{6E6102E7-1258-4546-A9BA-CCB5F01D17C1}" type="slidenum">
              <a:rPr lang="tr-TR"/>
              <a:pPr>
                <a:defRPr/>
              </a:pPr>
              <a:t>‹#›</a:t>
            </a:fld>
            <a:endParaRPr lang="tr-TR"/>
          </a:p>
        </p:txBody>
      </p:sp>
    </p:spTree>
    <p:extLst>
      <p:ext uri="{BB962C8B-B14F-4D97-AF65-F5344CB8AC3E}">
        <p14:creationId xmlns:p14="http://schemas.microsoft.com/office/powerpoint/2010/main" val="20190604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29 Veri Yer Tutucusu"/>
          <p:cNvSpPr>
            <a:spLocks noGrp="1"/>
          </p:cNvSpPr>
          <p:nvPr>
            <p:ph type="dt" sz="half" idx="10"/>
          </p:nvPr>
        </p:nvSpPr>
        <p:spPr/>
        <p:txBody>
          <a:bodyPr/>
          <a:lstStyle/>
          <a:p>
            <a:fld id="{1B51FF97-6656-4316-9AC6-BFE8CE3EE8CB}" type="datetimeFigureOut">
              <a:rPr lang="tr-TR" smtClean="0">
                <a:solidFill>
                  <a:srgbClr val="DBF5F9">
                    <a:shade val="90000"/>
                  </a:srgbClr>
                </a:solidFill>
              </a:rPr>
              <a:pPr/>
              <a:t>28.12.2023</a:t>
            </a:fld>
            <a:endParaRPr lang="tr-TR" dirty="0">
              <a:solidFill>
                <a:srgbClr val="DBF5F9">
                  <a:shade val="90000"/>
                </a:srgbClr>
              </a:solidFill>
            </a:endParaRPr>
          </a:p>
        </p:txBody>
      </p:sp>
      <p:sp>
        <p:nvSpPr>
          <p:cNvPr id="19" name="18 Altbilgi Yer Tutucusu"/>
          <p:cNvSpPr>
            <a:spLocks noGrp="1"/>
          </p:cNvSpPr>
          <p:nvPr>
            <p:ph type="ftr" sz="quarter" idx="11"/>
          </p:nvPr>
        </p:nvSpPr>
        <p:spPr/>
        <p:txBody>
          <a:bodyPr/>
          <a:lstStyle/>
          <a:p>
            <a:endParaRPr lang="tr-TR" dirty="0">
              <a:solidFill>
                <a:srgbClr val="DBF5F9">
                  <a:shade val="90000"/>
                </a:srgbClr>
              </a:solidFill>
            </a:endParaRPr>
          </a:p>
        </p:txBody>
      </p:sp>
      <p:sp>
        <p:nvSpPr>
          <p:cNvPr id="27" name="26 Slayt Numarası Yer Tutucusu"/>
          <p:cNvSpPr>
            <a:spLocks noGrp="1"/>
          </p:cNvSpPr>
          <p:nvPr>
            <p:ph type="sldNum" sz="quarter" idx="12"/>
          </p:nvPr>
        </p:nvSpPr>
        <p:spPr/>
        <p:txBody>
          <a:bodyPr/>
          <a:lstStyle/>
          <a:p>
            <a:fld id="{EE4E4B30-712B-4F54-9794-452855504AE1}" type="slidenum">
              <a:rPr lang="tr-TR" smtClean="0">
                <a:solidFill>
                  <a:srgbClr val="DBF5F9">
                    <a:shade val="90000"/>
                  </a:srgbClr>
                </a:solidFill>
              </a:rPr>
              <a:pPr/>
              <a:t>‹#›</a:t>
            </a:fld>
            <a:endParaRPr lang="tr-TR" dirty="0">
              <a:solidFill>
                <a:srgbClr val="DBF5F9">
                  <a:shade val="90000"/>
                </a:srgbClr>
              </a:solidFill>
            </a:endParaRPr>
          </a:p>
        </p:txBody>
      </p:sp>
    </p:spTree>
    <p:extLst>
      <p:ext uri="{BB962C8B-B14F-4D97-AF65-F5344CB8AC3E}">
        <p14:creationId xmlns:p14="http://schemas.microsoft.com/office/powerpoint/2010/main" val="4197447701"/>
      </p:ext>
    </p:extLst>
  </p:cSld>
  <p:clrMapOvr>
    <a:overrideClrMapping bg1="dk1" tx1="lt1" bg2="dk2" tx2="lt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1B51FF97-6656-4316-9AC6-BFE8CE3EE8CB}" type="datetimeFigureOut">
              <a:rPr lang="tr-TR" smtClean="0">
                <a:solidFill>
                  <a:srgbClr val="04617B">
                    <a:shade val="90000"/>
                  </a:srgbClr>
                </a:solidFill>
              </a:rPr>
              <a:pPr/>
              <a:t>28.12.2023</a:t>
            </a:fld>
            <a:endParaRPr lang="tr-TR" dirty="0">
              <a:solidFill>
                <a:srgbClr val="04617B">
                  <a:shade val="90000"/>
                </a:srgbClr>
              </a:solidFill>
            </a:endParaRPr>
          </a:p>
        </p:txBody>
      </p:sp>
      <p:sp>
        <p:nvSpPr>
          <p:cNvPr id="5" name="4 Altbilgi Yer Tutucusu"/>
          <p:cNvSpPr>
            <a:spLocks noGrp="1"/>
          </p:cNvSpPr>
          <p:nvPr>
            <p:ph type="ftr" sz="quarter" idx="11"/>
          </p:nvPr>
        </p:nvSpPr>
        <p:spPr/>
        <p:txBody>
          <a:bodyPr/>
          <a:lstStyle/>
          <a:p>
            <a:endParaRPr lang="tr-TR" dirty="0">
              <a:solidFill>
                <a:srgbClr val="04617B">
                  <a:shade val="90000"/>
                </a:srgbClr>
              </a:solidFill>
            </a:endParaRPr>
          </a:p>
        </p:txBody>
      </p:sp>
      <p:sp>
        <p:nvSpPr>
          <p:cNvPr id="6" name="5 Slayt Numarası Yer Tutucusu"/>
          <p:cNvSpPr>
            <a:spLocks noGrp="1"/>
          </p:cNvSpPr>
          <p:nvPr>
            <p:ph type="sldNum" sz="quarter" idx="12"/>
          </p:nvPr>
        </p:nvSpPr>
        <p:spPr/>
        <p:txBody>
          <a:bodyPr/>
          <a:lstStyle/>
          <a:p>
            <a:fld id="{EE4E4B30-712B-4F54-9794-452855504AE1}" type="slidenum">
              <a:rPr lang="tr-TR" smtClean="0">
                <a:solidFill>
                  <a:srgbClr val="04617B">
                    <a:shade val="90000"/>
                  </a:srgbClr>
                </a:solidFill>
              </a:rPr>
              <a:pPr/>
              <a:t>‹#›</a:t>
            </a:fld>
            <a:endParaRPr lang="tr-TR" dirty="0">
              <a:solidFill>
                <a:srgbClr val="04617B">
                  <a:shade val="90000"/>
                </a:srgbClr>
              </a:solidFill>
            </a:endParaRPr>
          </a:p>
        </p:txBody>
      </p:sp>
    </p:spTree>
    <p:extLst>
      <p:ext uri="{BB962C8B-B14F-4D97-AF65-F5344CB8AC3E}">
        <p14:creationId xmlns:p14="http://schemas.microsoft.com/office/powerpoint/2010/main" val="27370439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707136" y="1316738"/>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1B51FF97-6656-4316-9AC6-BFE8CE3EE8CB}" type="datetimeFigureOut">
              <a:rPr lang="tr-TR" smtClean="0">
                <a:solidFill>
                  <a:srgbClr val="DBF5F9">
                    <a:shade val="90000"/>
                  </a:srgbClr>
                </a:solidFill>
              </a:rPr>
              <a:pPr/>
              <a:t>28.12.2023</a:t>
            </a:fld>
            <a:endParaRPr lang="tr-TR" dirty="0">
              <a:solidFill>
                <a:srgbClr val="DBF5F9">
                  <a:shade val="90000"/>
                </a:srgbClr>
              </a:solidFill>
            </a:endParaRPr>
          </a:p>
        </p:txBody>
      </p:sp>
      <p:sp>
        <p:nvSpPr>
          <p:cNvPr id="5" name="4 Altbilgi Yer Tutucusu"/>
          <p:cNvSpPr>
            <a:spLocks noGrp="1"/>
          </p:cNvSpPr>
          <p:nvPr>
            <p:ph type="ftr" sz="quarter" idx="11"/>
          </p:nvPr>
        </p:nvSpPr>
        <p:spPr/>
        <p:txBody>
          <a:bodyPr/>
          <a:lstStyle/>
          <a:p>
            <a:endParaRPr lang="tr-TR" dirty="0">
              <a:solidFill>
                <a:srgbClr val="DBF5F9">
                  <a:shade val="90000"/>
                </a:srgbClr>
              </a:solidFill>
            </a:endParaRPr>
          </a:p>
        </p:txBody>
      </p:sp>
      <p:sp>
        <p:nvSpPr>
          <p:cNvPr id="6" name="5 Slayt Numarası Yer Tutucusu"/>
          <p:cNvSpPr>
            <a:spLocks noGrp="1"/>
          </p:cNvSpPr>
          <p:nvPr>
            <p:ph type="sldNum" sz="quarter" idx="12"/>
          </p:nvPr>
        </p:nvSpPr>
        <p:spPr/>
        <p:txBody>
          <a:bodyPr/>
          <a:lstStyle/>
          <a:p>
            <a:fld id="{EE4E4B30-712B-4F54-9794-452855504AE1}" type="slidenum">
              <a:rPr lang="tr-TR" smtClean="0">
                <a:solidFill>
                  <a:srgbClr val="DBF5F9">
                    <a:shade val="90000"/>
                  </a:srgbClr>
                </a:solidFill>
              </a:rPr>
              <a:pPr/>
              <a:t>‹#›</a:t>
            </a:fld>
            <a:endParaRPr lang="tr-TR" dirty="0">
              <a:solidFill>
                <a:srgbClr val="DBF5F9">
                  <a:shade val="90000"/>
                </a:srgbClr>
              </a:solidFill>
            </a:endParaRPr>
          </a:p>
        </p:txBody>
      </p:sp>
    </p:spTree>
    <p:extLst>
      <p:ext uri="{BB962C8B-B14F-4D97-AF65-F5344CB8AC3E}">
        <p14:creationId xmlns:p14="http://schemas.microsoft.com/office/powerpoint/2010/main" val="162991320"/>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0" name="Rectangle 9"/>
          <p:cNvSpPr/>
          <p:nvPr/>
        </p:nvSpPr>
        <p:spPr>
          <a:xfrm>
            <a:off x="3" y="13"/>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3"/>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1" y="4960137"/>
            <a:ext cx="7772399" cy="1463040"/>
          </a:xfrm>
        </p:spPr>
        <p:txBody>
          <a:bodyPr anchor="ctr">
            <a:normAutofit/>
          </a:bodyPr>
          <a:lstStyle>
            <a:lvl1pPr algn="r">
              <a:defRPr sz="5000" spc="200" baseline="0"/>
            </a:lvl1pPr>
          </a:lstStyle>
          <a:p>
            <a:r>
              <a:rPr lang="tr-TR"/>
              <a:t>Asıl başlık stilini düzenlemek için tıklayın</a:t>
            </a:r>
            <a:endParaRPr lang="en-US" dirty="0"/>
          </a:p>
        </p:txBody>
      </p:sp>
      <p:sp>
        <p:nvSpPr>
          <p:cNvPr id="3" name="Subtitle 2"/>
          <p:cNvSpPr>
            <a:spLocks noGrp="1"/>
          </p:cNvSpPr>
          <p:nvPr>
            <p:ph type="subTitle" idx="1"/>
          </p:nvPr>
        </p:nvSpPr>
        <p:spPr>
          <a:xfrm>
            <a:off x="8610599"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lvl1pPr algn="l">
              <a:defRPr/>
            </a:lvl1p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tr-TR">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cxnSp>
        <p:nvCxnSpPr>
          <p:cNvPr id="8" name="Straight Connector 7"/>
          <p:cNvCxnSpPr/>
          <p:nvPr/>
        </p:nvCxnSpPr>
        <p:spPr>
          <a:xfrm flipV="1">
            <a:off x="8386843" y="526410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8826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6" y="704088"/>
            <a:ext cx="10972801" cy="114300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1B51FF97-6656-4316-9AC6-BFE8CE3EE8CB}" type="datetimeFigureOut">
              <a:rPr lang="tr-TR" smtClean="0">
                <a:solidFill>
                  <a:srgbClr val="04617B">
                    <a:shade val="90000"/>
                  </a:srgbClr>
                </a:solidFill>
              </a:rPr>
              <a:pPr/>
              <a:t>28.12.2023</a:t>
            </a:fld>
            <a:endParaRPr lang="tr-TR" dirty="0">
              <a:solidFill>
                <a:srgbClr val="04617B">
                  <a:shade val="90000"/>
                </a:srgbClr>
              </a:solidFill>
            </a:endParaRPr>
          </a:p>
        </p:txBody>
      </p:sp>
      <p:sp>
        <p:nvSpPr>
          <p:cNvPr id="6" name="5 Altbilgi Yer Tutucusu"/>
          <p:cNvSpPr>
            <a:spLocks noGrp="1"/>
          </p:cNvSpPr>
          <p:nvPr>
            <p:ph type="ftr" sz="quarter" idx="11"/>
          </p:nvPr>
        </p:nvSpPr>
        <p:spPr/>
        <p:txBody>
          <a:bodyPr/>
          <a:lstStyle/>
          <a:p>
            <a:endParaRPr lang="tr-TR" dirty="0">
              <a:solidFill>
                <a:srgbClr val="04617B">
                  <a:shade val="90000"/>
                </a:srgbClr>
              </a:solidFill>
            </a:endParaRPr>
          </a:p>
        </p:txBody>
      </p:sp>
      <p:sp>
        <p:nvSpPr>
          <p:cNvPr id="7" name="6 Slayt Numarası Yer Tutucusu"/>
          <p:cNvSpPr>
            <a:spLocks noGrp="1"/>
          </p:cNvSpPr>
          <p:nvPr>
            <p:ph type="sldNum" sz="quarter" idx="12"/>
          </p:nvPr>
        </p:nvSpPr>
        <p:spPr/>
        <p:txBody>
          <a:bodyPr/>
          <a:lstStyle/>
          <a:p>
            <a:fld id="{EE4E4B30-712B-4F54-9794-452855504AE1}" type="slidenum">
              <a:rPr lang="tr-TR" smtClean="0">
                <a:solidFill>
                  <a:srgbClr val="04617B">
                    <a:shade val="90000"/>
                  </a:srgbClr>
                </a:solidFill>
              </a:rPr>
              <a:pPr/>
              <a:t>‹#›</a:t>
            </a:fld>
            <a:endParaRPr lang="tr-TR" dirty="0">
              <a:solidFill>
                <a:srgbClr val="04617B">
                  <a:shade val="90000"/>
                </a:srgbClr>
              </a:solidFill>
            </a:endParaRPr>
          </a:p>
        </p:txBody>
      </p:sp>
    </p:spTree>
    <p:extLst>
      <p:ext uri="{BB962C8B-B14F-4D97-AF65-F5344CB8AC3E}">
        <p14:creationId xmlns:p14="http://schemas.microsoft.com/office/powerpoint/2010/main" val="23604115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6" y="704088"/>
            <a:ext cx="10972801" cy="1143000"/>
          </a:xfrm>
        </p:spPr>
        <p:txBody>
          <a:bodyPr tIns="45720" anchor="b"/>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609601" y="1855252"/>
            <a:ext cx="5386916"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6193377" y="1859776"/>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609601" y="2514600"/>
            <a:ext cx="5386916"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6193377"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1B51FF97-6656-4316-9AC6-BFE8CE3EE8CB}" type="datetimeFigureOut">
              <a:rPr lang="tr-TR" smtClean="0">
                <a:solidFill>
                  <a:srgbClr val="04617B">
                    <a:shade val="90000"/>
                  </a:srgbClr>
                </a:solidFill>
              </a:rPr>
              <a:pPr/>
              <a:t>28.12.2023</a:t>
            </a:fld>
            <a:endParaRPr lang="tr-TR" dirty="0">
              <a:solidFill>
                <a:srgbClr val="04617B">
                  <a:shade val="90000"/>
                </a:srgbClr>
              </a:solidFill>
            </a:endParaRPr>
          </a:p>
        </p:txBody>
      </p:sp>
      <p:sp>
        <p:nvSpPr>
          <p:cNvPr id="8" name="7 Altbilgi Yer Tutucusu"/>
          <p:cNvSpPr>
            <a:spLocks noGrp="1"/>
          </p:cNvSpPr>
          <p:nvPr>
            <p:ph type="ftr" sz="quarter" idx="11"/>
          </p:nvPr>
        </p:nvSpPr>
        <p:spPr/>
        <p:txBody>
          <a:bodyPr/>
          <a:lstStyle/>
          <a:p>
            <a:endParaRPr lang="tr-TR" dirty="0">
              <a:solidFill>
                <a:srgbClr val="04617B">
                  <a:shade val="90000"/>
                </a:srgbClr>
              </a:solidFill>
            </a:endParaRPr>
          </a:p>
        </p:txBody>
      </p:sp>
      <p:sp>
        <p:nvSpPr>
          <p:cNvPr id="9" name="8 Slayt Numarası Yer Tutucusu"/>
          <p:cNvSpPr>
            <a:spLocks noGrp="1"/>
          </p:cNvSpPr>
          <p:nvPr>
            <p:ph type="sldNum" sz="quarter" idx="12"/>
          </p:nvPr>
        </p:nvSpPr>
        <p:spPr/>
        <p:txBody>
          <a:bodyPr/>
          <a:lstStyle/>
          <a:p>
            <a:fld id="{EE4E4B30-712B-4F54-9794-452855504AE1}" type="slidenum">
              <a:rPr lang="tr-TR" smtClean="0">
                <a:solidFill>
                  <a:srgbClr val="04617B">
                    <a:shade val="90000"/>
                  </a:srgbClr>
                </a:solidFill>
              </a:rPr>
              <a:pPr/>
              <a:t>‹#›</a:t>
            </a:fld>
            <a:endParaRPr lang="tr-TR" dirty="0">
              <a:solidFill>
                <a:srgbClr val="04617B">
                  <a:shade val="90000"/>
                </a:srgbClr>
              </a:solidFill>
            </a:endParaRPr>
          </a:p>
        </p:txBody>
      </p:sp>
    </p:spTree>
    <p:extLst>
      <p:ext uri="{BB962C8B-B14F-4D97-AF65-F5344CB8AC3E}">
        <p14:creationId xmlns:p14="http://schemas.microsoft.com/office/powerpoint/2010/main" val="4779178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1B51FF97-6656-4316-9AC6-BFE8CE3EE8CB}" type="datetimeFigureOut">
              <a:rPr lang="tr-TR" smtClean="0">
                <a:solidFill>
                  <a:srgbClr val="04617B">
                    <a:shade val="90000"/>
                  </a:srgbClr>
                </a:solidFill>
              </a:rPr>
              <a:pPr/>
              <a:t>28.12.2023</a:t>
            </a:fld>
            <a:endParaRPr lang="tr-TR" dirty="0">
              <a:solidFill>
                <a:srgbClr val="04617B">
                  <a:shade val="90000"/>
                </a:srgbClr>
              </a:solidFill>
            </a:endParaRPr>
          </a:p>
        </p:txBody>
      </p:sp>
      <p:sp>
        <p:nvSpPr>
          <p:cNvPr id="4" name="3 Altbilgi Yer Tutucusu"/>
          <p:cNvSpPr>
            <a:spLocks noGrp="1"/>
          </p:cNvSpPr>
          <p:nvPr>
            <p:ph type="ftr" sz="quarter" idx="11"/>
          </p:nvPr>
        </p:nvSpPr>
        <p:spPr/>
        <p:txBody>
          <a:bodyPr/>
          <a:lstStyle/>
          <a:p>
            <a:endParaRPr lang="tr-TR" dirty="0">
              <a:solidFill>
                <a:srgbClr val="04617B">
                  <a:shade val="90000"/>
                </a:srgbClr>
              </a:solidFill>
            </a:endParaRPr>
          </a:p>
        </p:txBody>
      </p:sp>
      <p:sp>
        <p:nvSpPr>
          <p:cNvPr id="5" name="4 Slayt Numarası Yer Tutucusu"/>
          <p:cNvSpPr>
            <a:spLocks noGrp="1"/>
          </p:cNvSpPr>
          <p:nvPr>
            <p:ph type="sldNum" sz="quarter" idx="12"/>
          </p:nvPr>
        </p:nvSpPr>
        <p:spPr/>
        <p:txBody>
          <a:bodyPr/>
          <a:lstStyle/>
          <a:p>
            <a:fld id="{EE4E4B30-712B-4F54-9794-452855504AE1}" type="slidenum">
              <a:rPr lang="tr-TR" smtClean="0">
                <a:solidFill>
                  <a:srgbClr val="04617B">
                    <a:shade val="90000"/>
                  </a:srgbClr>
                </a:solidFill>
              </a:rPr>
              <a:pPr/>
              <a:t>‹#›</a:t>
            </a:fld>
            <a:endParaRPr lang="tr-TR" dirty="0">
              <a:solidFill>
                <a:srgbClr val="04617B">
                  <a:shade val="90000"/>
                </a:srgbClr>
              </a:solidFill>
            </a:endParaRPr>
          </a:p>
        </p:txBody>
      </p:sp>
    </p:spTree>
    <p:extLst>
      <p:ext uri="{BB962C8B-B14F-4D97-AF65-F5344CB8AC3E}">
        <p14:creationId xmlns:p14="http://schemas.microsoft.com/office/powerpoint/2010/main" val="25089576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1B51FF97-6656-4316-9AC6-BFE8CE3EE8CB}" type="datetimeFigureOut">
              <a:rPr lang="tr-TR" smtClean="0">
                <a:solidFill>
                  <a:srgbClr val="04617B">
                    <a:shade val="90000"/>
                  </a:srgbClr>
                </a:solidFill>
              </a:rPr>
              <a:pPr/>
              <a:t>28.12.2023</a:t>
            </a:fld>
            <a:endParaRPr lang="tr-TR" dirty="0">
              <a:solidFill>
                <a:srgbClr val="04617B">
                  <a:shade val="90000"/>
                </a:srgbClr>
              </a:solidFill>
            </a:endParaRPr>
          </a:p>
        </p:txBody>
      </p:sp>
      <p:sp>
        <p:nvSpPr>
          <p:cNvPr id="3" name="2 Altbilgi Yer Tutucusu"/>
          <p:cNvSpPr>
            <a:spLocks noGrp="1"/>
          </p:cNvSpPr>
          <p:nvPr>
            <p:ph type="ftr" sz="quarter" idx="11"/>
          </p:nvPr>
        </p:nvSpPr>
        <p:spPr/>
        <p:txBody>
          <a:bodyPr/>
          <a:lstStyle/>
          <a:p>
            <a:endParaRPr lang="tr-TR" dirty="0">
              <a:solidFill>
                <a:srgbClr val="04617B">
                  <a:shade val="90000"/>
                </a:srgbClr>
              </a:solidFill>
            </a:endParaRPr>
          </a:p>
        </p:txBody>
      </p:sp>
      <p:sp>
        <p:nvSpPr>
          <p:cNvPr id="4" name="3 Slayt Numarası Yer Tutucusu"/>
          <p:cNvSpPr>
            <a:spLocks noGrp="1"/>
          </p:cNvSpPr>
          <p:nvPr>
            <p:ph type="sldNum" sz="quarter" idx="12"/>
          </p:nvPr>
        </p:nvSpPr>
        <p:spPr/>
        <p:txBody>
          <a:bodyPr/>
          <a:lstStyle/>
          <a:p>
            <a:fld id="{EE4E4B30-712B-4F54-9794-452855504AE1}" type="slidenum">
              <a:rPr lang="tr-TR" smtClean="0">
                <a:solidFill>
                  <a:srgbClr val="04617B">
                    <a:shade val="90000"/>
                  </a:srgbClr>
                </a:solidFill>
              </a:rPr>
              <a:pPr/>
              <a:t>‹#›</a:t>
            </a:fld>
            <a:endParaRPr lang="tr-TR" dirty="0">
              <a:solidFill>
                <a:srgbClr val="04617B">
                  <a:shade val="90000"/>
                </a:srgbClr>
              </a:solidFill>
            </a:endParaRPr>
          </a:p>
        </p:txBody>
      </p:sp>
    </p:spTree>
    <p:extLst>
      <p:ext uri="{BB962C8B-B14F-4D97-AF65-F5344CB8AC3E}">
        <p14:creationId xmlns:p14="http://schemas.microsoft.com/office/powerpoint/2010/main" val="216577911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914400" y="514354"/>
            <a:ext cx="3657601"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914400" y="1676403"/>
            <a:ext cx="3657601"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4766733" y="1676403"/>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1B51FF97-6656-4316-9AC6-BFE8CE3EE8CB}" type="datetimeFigureOut">
              <a:rPr lang="tr-TR" smtClean="0">
                <a:solidFill>
                  <a:srgbClr val="04617B">
                    <a:shade val="90000"/>
                  </a:srgbClr>
                </a:solidFill>
              </a:rPr>
              <a:pPr/>
              <a:t>28.12.2023</a:t>
            </a:fld>
            <a:endParaRPr lang="tr-TR" dirty="0">
              <a:solidFill>
                <a:srgbClr val="04617B">
                  <a:shade val="90000"/>
                </a:srgbClr>
              </a:solidFill>
            </a:endParaRPr>
          </a:p>
        </p:txBody>
      </p:sp>
      <p:sp>
        <p:nvSpPr>
          <p:cNvPr id="6" name="5 Altbilgi Yer Tutucusu"/>
          <p:cNvSpPr>
            <a:spLocks noGrp="1"/>
          </p:cNvSpPr>
          <p:nvPr>
            <p:ph type="ftr" sz="quarter" idx="11"/>
          </p:nvPr>
        </p:nvSpPr>
        <p:spPr/>
        <p:txBody>
          <a:bodyPr/>
          <a:lstStyle/>
          <a:p>
            <a:endParaRPr lang="tr-TR" dirty="0">
              <a:solidFill>
                <a:srgbClr val="04617B">
                  <a:shade val="90000"/>
                </a:srgbClr>
              </a:solidFill>
            </a:endParaRPr>
          </a:p>
        </p:txBody>
      </p:sp>
      <p:sp>
        <p:nvSpPr>
          <p:cNvPr id="7" name="6 Slayt Numarası Yer Tutucusu"/>
          <p:cNvSpPr>
            <a:spLocks noGrp="1"/>
          </p:cNvSpPr>
          <p:nvPr>
            <p:ph type="sldNum" sz="quarter" idx="12"/>
          </p:nvPr>
        </p:nvSpPr>
        <p:spPr/>
        <p:txBody>
          <a:bodyPr/>
          <a:lstStyle/>
          <a:p>
            <a:fld id="{EE4E4B30-712B-4F54-9794-452855504AE1}" type="slidenum">
              <a:rPr lang="tr-TR" smtClean="0">
                <a:solidFill>
                  <a:srgbClr val="04617B">
                    <a:shade val="90000"/>
                  </a:srgbClr>
                </a:solidFill>
              </a:rPr>
              <a:pPr/>
              <a:t>‹#›</a:t>
            </a:fld>
            <a:endParaRPr lang="tr-TR" dirty="0">
              <a:solidFill>
                <a:srgbClr val="04617B">
                  <a:shade val="90000"/>
                </a:srgbClr>
              </a:solidFill>
            </a:endParaRPr>
          </a:p>
        </p:txBody>
      </p:sp>
    </p:spTree>
    <p:extLst>
      <p:ext uri="{BB962C8B-B14F-4D97-AF65-F5344CB8AC3E}">
        <p14:creationId xmlns:p14="http://schemas.microsoft.com/office/powerpoint/2010/main" val="20552514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4221008" y="1108080"/>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11 Dik Üçgen"/>
          <p:cNvSpPr/>
          <p:nvPr/>
        </p:nvSpPr>
        <p:spPr>
          <a:xfrm rot="420000" flipV="1">
            <a:off x="10672182" y="5359773"/>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1 Başlık"/>
          <p:cNvSpPr>
            <a:spLocks noGrp="1"/>
          </p:cNvSpPr>
          <p:nvPr>
            <p:ph type="title"/>
          </p:nvPr>
        </p:nvSpPr>
        <p:spPr>
          <a:xfrm>
            <a:off x="812802" y="1177005"/>
            <a:ext cx="2950464"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812802"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1B51FF97-6656-4316-9AC6-BFE8CE3EE8CB}" type="datetimeFigureOut">
              <a:rPr lang="tr-TR" smtClean="0">
                <a:solidFill>
                  <a:srgbClr val="04617B">
                    <a:shade val="90000"/>
                  </a:srgbClr>
                </a:solidFill>
              </a:rPr>
              <a:pPr/>
              <a:t>28.12.2023</a:t>
            </a:fld>
            <a:endParaRPr lang="tr-TR" dirty="0">
              <a:solidFill>
                <a:srgbClr val="04617B">
                  <a:shade val="90000"/>
                </a:srgbClr>
              </a:solidFill>
            </a:endParaRPr>
          </a:p>
        </p:txBody>
      </p:sp>
      <p:sp>
        <p:nvSpPr>
          <p:cNvPr id="6" name="5 Altbilgi Yer Tutucusu"/>
          <p:cNvSpPr>
            <a:spLocks noGrp="1"/>
          </p:cNvSpPr>
          <p:nvPr>
            <p:ph type="ftr" sz="quarter" idx="11"/>
          </p:nvPr>
        </p:nvSpPr>
        <p:spPr/>
        <p:txBody>
          <a:bodyPr/>
          <a:lstStyle/>
          <a:p>
            <a:endParaRPr lang="tr-TR" dirty="0">
              <a:solidFill>
                <a:srgbClr val="04617B">
                  <a:shade val="90000"/>
                </a:srgbClr>
              </a:solidFill>
            </a:endParaRPr>
          </a:p>
        </p:txBody>
      </p:sp>
      <p:sp>
        <p:nvSpPr>
          <p:cNvPr id="7" name="6 Slayt Numarası Yer Tutucusu"/>
          <p:cNvSpPr>
            <a:spLocks noGrp="1"/>
          </p:cNvSpPr>
          <p:nvPr>
            <p:ph type="sldNum" sz="quarter" idx="12"/>
          </p:nvPr>
        </p:nvSpPr>
        <p:spPr>
          <a:xfrm>
            <a:off x="10769600" y="6356369"/>
            <a:ext cx="812800" cy="365125"/>
          </a:xfrm>
        </p:spPr>
        <p:txBody>
          <a:bodyPr/>
          <a:lstStyle/>
          <a:p>
            <a:fld id="{EE4E4B30-712B-4F54-9794-452855504AE1}" type="slidenum">
              <a:rPr lang="tr-TR" smtClean="0">
                <a:solidFill>
                  <a:srgbClr val="04617B">
                    <a:shade val="90000"/>
                  </a:srgbClr>
                </a:solidFill>
              </a:rPr>
              <a:pPr/>
              <a:t>‹#›</a:t>
            </a:fld>
            <a:endParaRPr lang="tr-TR" dirty="0">
              <a:solidFill>
                <a:srgbClr val="04617B">
                  <a:shade val="90000"/>
                </a:srgbClr>
              </a:solidFill>
            </a:endParaRPr>
          </a:p>
        </p:txBody>
      </p:sp>
      <p:sp>
        <p:nvSpPr>
          <p:cNvPr id="3" name="2 Resim Yer Tutucusu"/>
          <p:cNvSpPr>
            <a:spLocks noGrp="1"/>
          </p:cNvSpPr>
          <p:nvPr>
            <p:ph type="pic" idx="1"/>
          </p:nvPr>
        </p:nvSpPr>
        <p:spPr>
          <a:xfrm rot="420000">
            <a:off x="4647725"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dirty="0" smtClean="0"/>
              <a:t>Resim eklemek için simgeyi tıklatın</a:t>
            </a:r>
            <a:endParaRPr kumimoji="0" lang="en-US" dirty="0"/>
          </a:p>
        </p:txBody>
      </p:sp>
      <p:sp>
        <p:nvSpPr>
          <p:cNvPr id="10" name="9 Serbest Form"/>
          <p:cNvSpPr>
            <a:spLocks/>
          </p:cNvSpPr>
          <p:nvPr/>
        </p:nvSpPr>
        <p:spPr bwMode="auto">
          <a:xfrm flipV="1">
            <a:off x="-12701"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10 Serbest Form"/>
          <p:cNvSpPr>
            <a:spLocks/>
          </p:cNvSpPr>
          <p:nvPr/>
        </p:nvSpPr>
        <p:spPr bwMode="auto">
          <a:xfrm flipV="1">
            <a:off x="5841999" y="6219838"/>
            <a:ext cx="6350001"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18151197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1B51FF97-6656-4316-9AC6-BFE8CE3EE8CB}" type="datetimeFigureOut">
              <a:rPr lang="tr-TR" smtClean="0">
                <a:solidFill>
                  <a:srgbClr val="04617B">
                    <a:shade val="90000"/>
                  </a:srgbClr>
                </a:solidFill>
              </a:rPr>
              <a:pPr/>
              <a:t>28.12.2023</a:t>
            </a:fld>
            <a:endParaRPr lang="tr-TR" dirty="0">
              <a:solidFill>
                <a:srgbClr val="04617B">
                  <a:shade val="90000"/>
                </a:srgbClr>
              </a:solidFill>
            </a:endParaRPr>
          </a:p>
        </p:txBody>
      </p:sp>
      <p:sp>
        <p:nvSpPr>
          <p:cNvPr id="5" name="4 Altbilgi Yer Tutucusu"/>
          <p:cNvSpPr>
            <a:spLocks noGrp="1"/>
          </p:cNvSpPr>
          <p:nvPr>
            <p:ph type="ftr" sz="quarter" idx="11"/>
          </p:nvPr>
        </p:nvSpPr>
        <p:spPr/>
        <p:txBody>
          <a:bodyPr/>
          <a:lstStyle/>
          <a:p>
            <a:endParaRPr lang="tr-TR" dirty="0">
              <a:solidFill>
                <a:srgbClr val="04617B">
                  <a:shade val="90000"/>
                </a:srgbClr>
              </a:solidFill>
            </a:endParaRPr>
          </a:p>
        </p:txBody>
      </p:sp>
      <p:sp>
        <p:nvSpPr>
          <p:cNvPr id="6" name="5 Slayt Numarası Yer Tutucusu"/>
          <p:cNvSpPr>
            <a:spLocks noGrp="1"/>
          </p:cNvSpPr>
          <p:nvPr>
            <p:ph type="sldNum" sz="quarter" idx="12"/>
          </p:nvPr>
        </p:nvSpPr>
        <p:spPr/>
        <p:txBody>
          <a:bodyPr/>
          <a:lstStyle/>
          <a:p>
            <a:fld id="{EE4E4B30-712B-4F54-9794-452855504AE1}" type="slidenum">
              <a:rPr lang="tr-TR" smtClean="0">
                <a:solidFill>
                  <a:srgbClr val="04617B">
                    <a:shade val="90000"/>
                  </a:srgbClr>
                </a:solidFill>
              </a:rPr>
              <a:pPr/>
              <a:t>‹#›</a:t>
            </a:fld>
            <a:endParaRPr lang="tr-TR" dirty="0">
              <a:solidFill>
                <a:srgbClr val="04617B">
                  <a:shade val="90000"/>
                </a:srgbClr>
              </a:solidFill>
            </a:endParaRPr>
          </a:p>
        </p:txBody>
      </p:sp>
    </p:spTree>
    <p:extLst>
      <p:ext uri="{BB962C8B-B14F-4D97-AF65-F5344CB8AC3E}">
        <p14:creationId xmlns:p14="http://schemas.microsoft.com/office/powerpoint/2010/main" val="15304457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3" y="914402"/>
            <a:ext cx="2743200" cy="5211763"/>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609607" y="914402"/>
            <a:ext cx="8026399"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1B51FF97-6656-4316-9AC6-BFE8CE3EE8CB}" type="datetimeFigureOut">
              <a:rPr lang="tr-TR" smtClean="0">
                <a:solidFill>
                  <a:srgbClr val="04617B">
                    <a:shade val="90000"/>
                  </a:srgbClr>
                </a:solidFill>
              </a:rPr>
              <a:pPr/>
              <a:t>28.12.2023</a:t>
            </a:fld>
            <a:endParaRPr lang="tr-TR" dirty="0">
              <a:solidFill>
                <a:srgbClr val="04617B">
                  <a:shade val="90000"/>
                </a:srgbClr>
              </a:solidFill>
            </a:endParaRPr>
          </a:p>
        </p:txBody>
      </p:sp>
      <p:sp>
        <p:nvSpPr>
          <p:cNvPr id="5" name="4 Altbilgi Yer Tutucusu"/>
          <p:cNvSpPr>
            <a:spLocks noGrp="1"/>
          </p:cNvSpPr>
          <p:nvPr>
            <p:ph type="ftr" sz="quarter" idx="11"/>
          </p:nvPr>
        </p:nvSpPr>
        <p:spPr/>
        <p:txBody>
          <a:bodyPr/>
          <a:lstStyle/>
          <a:p>
            <a:endParaRPr lang="tr-TR" dirty="0">
              <a:solidFill>
                <a:srgbClr val="04617B">
                  <a:shade val="90000"/>
                </a:srgbClr>
              </a:solidFill>
            </a:endParaRPr>
          </a:p>
        </p:txBody>
      </p:sp>
      <p:sp>
        <p:nvSpPr>
          <p:cNvPr id="6" name="5 Slayt Numarası Yer Tutucusu"/>
          <p:cNvSpPr>
            <a:spLocks noGrp="1"/>
          </p:cNvSpPr>
          <p:nvPr>
            <p:ph type="sldNum" sz="quarter" idx="12"/>
          </p:nvPr>
        </p:nvSpPr>
        <p:spPr/>
        <p:txBody>
          <a:bodyPr/>
          <a:lstStyle/>
          <a:p>
            <a:fld id="{EE4E4B30-712B-4F54-9794-452855504AE1}" type="slidenum">
              <a:rPr lang="tr-TR" smtClean="0">
                <a:solidFill>
                  <a:srgbClr val="04617B">
                    <a:shade val="90000"/>
                  </a:srgbClr>
                </a:solidFill>
              </a:rPr>
              <a:pPr/>
              <a:t>‹#›</a:t>
            </a:fld>
            <a:endParaRPr lang="tr-TR" dirty="0">
              <a:solidFill>
                <a:srgbClr val="04617B">
                  <a:shade val="90000"/>
                </a:srgbClr>
              </a:solidFill>
            </a:endParaRPr>
          </a:p>
        </p:txBody>
      </p:sp>
    </p:spTree>
    <p:extLst>
      <p:ext uri="{BB962C8B-B14F-4D97-AF65-F5344CB8AC3E}">
        <p14:creationId xmlns:p14="http://schemas.microsoft.com/office/powerpoint/2010/main" val="784038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tr-TR">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1437210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9" name="Rectangle 8"/>
          <p:cNvSpPr/>
          <p:nvPr/>
        </p:nvSpPr>
        <p:spPr>
          <a:xfrm>
            <a:off x="3" y="13"/>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3"/>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1" y="4960137"/>
            <a:ext cx="7772399" cy="1463040"/>
          </a:xfrm>
        </p:spPr>
        <p:txBody>
          <a:bodyPr anchor="ctr">
            <a:normAutofit/>
          </a:bodyPr>
          <a:lstStyle>
            <a:lvl1pPr algn="r">
              <a:defRPr sz="5000" b="0" spc="200" baseline="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610599"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tr-TR">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cxnSp>
        <p:nvCxnSpPr>
          <p:cNvPr id="8" name="Straight Connector 7"/>
          <p:cNvCxnSpPr/>
          <p:nvPr/>
        </p:nvCxnSpPr>
        <p:spPr>
          <a:xfrm flipV="1">
            <a:off x="8386843" y="526410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3559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4" name="Freeform 11"/>
          <p:cNvSpPr>
            <a:spLocks/>
          </p:cNvSpPr>
          <p:nvPr/>
        </p:nvSpPr>
        <p:spPr bwMode="auto">
          <a:xfrm flipV="1">
            <a:off x="9" y="711435"/>
            <a:ext cx="1810561" cy="508374"/>
          </a:xfrm>
          <a:custGeom>
            <a:avLst/>
            <a:gdLst>
              <a:gd name="T0" fmla="*/ 1497013 w 7908"/>
              <a:gd name="T1" fmla="*/ 263046 h 10000"/>
              <a:gd name="T2" fmla="*/ 1244671 w 7908"/>
              <a:gd name="T3" fmla="*/ 10535 h 10000"/>
              <a:gd name="T4" fmla="*/ 1239181 w 7908"/>
              <a:gd name="T5" fmla="*/ 5268 h 10000"/>
              <a:gd name="T6" fmla="*/ 1223469 w 7908"/>
              <a:gd name="T7" fmla="*/ 0 h 10000"/>
              <a:gd name="T8" fmla="*/ 1123517 w 7908"/>
              <a:gd name="T9" fmla="*/ 0 h 10000"/>
              <a:gd name="T10" fmla="*/ 0 w 7908"/>
              <a:gd name="T11" fmla="*/ 3474 h 10000"/>
              <a:gd name="T12" fmla="*/ 0 w 7908"/>
              <a:gd name="T13" fmla="*/ 560388 h 10000"/>
              <a:gd name="T14" fmla="*/ 1123517 w 7908"/>
              <a:gd name="T15" fmla="*/ 557698 h 10000"/>
              <a:gd name="T16" fmla="*/ 1223469 w 7908"/>
              <a:gd name="T17" fmla="*/ 557698 h 10000"/>
              <a:gd name="T18" fmla="*/ 1239181 w 7908"/>
              <a:gd name="T19" fmla="*/ 552487 h 10000"/>
              <a:gd name="T20" fmla="*/ 1244671 w 7908"/>
              <a:gd name="T21" fmla="*/ 547163 h 10000"/>
              <a:gd name="T22" fmla="*/ 1497013 w 7908"/>
              <a:gd name="T23" fmla="*/ 294652 h 10000"/>
              <a:gd name="T24" fmla="*/ 1497013 w 7908"/>
              <a:gd name="T25" fmla="*/ 2630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 name="Title 1"/>
          <p:cNvSpPr>
            <a:spLocks noGrp="1"/>
          </p:cNvSpPr>
          <p:nvPr>
            <p:ph type="title"/>
          </p:nvPr>
        </p:nvSpPr>
        <p:spPr>
          <a:xfrm>
            <a:off x="2593603" y="624110"/>
            <a:ext cx="8785598" cy="128089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2589887" y="2133603"/>
            <a:ext cx="8789314" cy="377762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6AA347E0-E629-40C5-A421-219996564C94}" type="slidenum">
              <a:rPr lang="tr-TR"/>
              <a:pPr>
                <a:defRPr/>
              </a:pPr>
              <a:t>‹#›</a:t>
            </a:fld>
            <a:endParaRPr lang="tr-TR"/>
          </a:p>
        </p:txBody>
      </p:sp>
    </p:spTree>
    <p:extLst>
      <p:ext uri="{BB962C8B-B14F-4D97-AF65-F5344CB8AC3E}">
        <p14:creationId xmlns:p14="http://schemas.microsoft.com/office/powerpoint/2010/main" val="4231880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24128" y="2286002"/>
            <a:ext cx="4754880" cy="402336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989320" y="2286002"/>
            <a:ext cx="4754880" cy="402336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tr-TR">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3361627226"/>
      </p:ext>
    </p:extLst>
  </p:cSld>
  <p:clrMapOvr>
    <a:masterClrMapping/>
  </p:clrMapOvr>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1024128" y="2967788"/>
            <a:ext cx="4754880" cy="334157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tr-TR"/>
              <a:t>Asıl metin stillerini düzenle</a:t>
            </a:r>
          </a:p>
        </p:txBody>
      </p:sp>
      <p:sp>
        <p:nvSpPr>
          <p:cNvPr id="6" name="Content Placeholder 5"/>
          <p:cNvSpPr>
            <a:spLocks noGrp="1"/>
          </p:cNvSpPr>
          <p:nvPr>
            <p:ph sz="quarter" idx="4"/>
          </p:nvPr>
        </p:nvSpPr>
        <p:spPr>
          <a:xfrm>
            <a:off x="5990888" y="2967788"/>
            <a:ext cx="4754880" cy="334157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tr-TR">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1831687301"/>
      </p:ext>
    </p:extLst>
  </p:cSld>
  <p:clrMapOvr>
    <a:masterClrMapping/>
  </p:clrMapOvr>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tr-TR">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197403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tr-TR">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143507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8" name="Title 7"/>
          <p:cNvSpPr>
            <a:spLocks noGrp="1"/>
          </p:cNvSpPr>
          <p:nvPr>
            <p:ph type="title"/>
          </p:nvPr>
        </p:nvSpPr>
        <p:spPr>
          <a:xfrm>
            <a:off x="1024129" y="471509"/>
            <a:ext cx="4389120" cy="1737360"/>
          </a:xfrm>
        </p:spPr>
        <p:txBody>
          <a:bodyPr>
            <a:noAutofit/>
          </a:bodyPr>
          <a:lstStyle>
            <a:lvl1pPr>
              <a:lnSpc>
                <a:spcPct val="80000"/>
              </a:lnSpc>
              <a:defRPr sz="4000"/>
            </a:lvl1pPr>
          </a:lstStyle>
          <a:p>
            <a:r>
              <a:rPr lang="tr-TR"/>
              <a:t>Asıl başlık stilini düzenlemek için tıklayın</a:t>
            </a:r>
            <a:endParaRPr lang="en-US" dirty="0"/>
          </a:p>
        </p:txBody>
      </p:sp>
      <p:sp>
        <p:nvSpPr>
          <p:cNvPr id="3" name="Content Placeholder 2"/>
          <p:cNvSpPr>
            <a:spLocks noGrp="1"/>
          </p:cNvSpPr>
          <p:nvPr>
            <p:ph idx="1"/>
          </p:nvPr>
        </p:nvSpPr>
        <p:spPr>
          <a:xfrm>
            <a:off x="5715003"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024129"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tr-TR">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405455764"/>
      </p:ext>
    </p:extLst>
  </p:cSld>
  <p:clrMapOvr>
    <a:masterClrMapping/>
  </p:clrMapOvr>
  <p:extLst mod="1">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57201" y="4960138"/>
            <a:ext cx="7772399" cy="1463040"/>
          </a:xfrm>
        </p:spPr>
        <p:txBody>
          <a:bodyPr anchor="ctr">
            <a:normAutofit/>
          </a:bodyPr>
          <a:lstStyle>
            <a:lvl1pPr algn="r">
              <a:defRPr sz="5000" spc="200" baseline="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3"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610599"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tr-TR">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cxnSp>
        <p:nvCxnSpPr>
          <p:cNvPr id="8" name="Straight Connector 7"/>
          <p:cNvCxnSpPr/>
          <p:nvPr/>
        </p:nvCxnSpPr>
        <p:spPr>
          <a:xfrm flipV="1">
            <a:off x="8386843" y="5264107"/>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967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tr-TR">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2637033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4" y="762000"/>
            <a:ext cx="2628900" cy="5410200"/>
          </a:xfrm>
        </p:spPr>
        <p:txBody>
          <a:bodyPr vert="eaVert" lIns="45720" tIns="91440" rIns="45720" bIns="91440"/>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990603" y="762000"/>
            <a:ext cx="7581900" cy="5410200"/>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tr-TR">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038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0" name="Rectangle 9"/>
          <p:cNvSpPr/>
          <p:nvPr/>
        </p:nvSpPr>
        <p:spPr>
          <a:xfrm>
            <a:off x="3" y="13"/>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3"/>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1" y="4960137"/>
            <a:ext cx="7772399" cy="1463040"/>
          </a:xfrm>
        </p:spPr>
        <p:txBody>
          <a:bodyPr anchor="ctr">
            <a:normAutofit/>
          </a:bodyPr>
          <a:lstStyle>
            <a:lvl1pPr algn="r">
              <a:defRPr sz="5000" spc="200" baseline="0"/>
            </a:lvl1pPr>
          </a:lstStyle>
          <a:p>
            <a:r>
              <a:rPr lang="tr-TR"/>
              <a:t>Asıl başlık stilini düzenlemek için tıklayın</a:t>
            </a:r>
            <a:endParaRPr lang="en-US" dirty="0"/>
          </a:p>
        </p:txBody>
      </p:sp>
      <p:sp>
        <p:nvSpPr>
          <p:cNvPr id="3" name="Subtitle 2"/>
          <p:cNvSpPr>
            <a:spLocks noGrp="1"/>
          </p:cNvSpPr>
          <p:nvPr>
            <p:ph type="subTitle" idx="1"/>
          </p:nvPr>
        </p:nvSpPr>
        <p:spPr>
          <a:xfrm>
            <a:off x="8610599"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lvl1pPr algn="l">
              <a:defRPr/>
            </a:lvl1p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tr-TR">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cxnSp>
        <p:nvCxnSpPr>
          <p:cNvPr id="8" name="Straight Connector 7"/>
          <p:cNvCxnSpPr/>
          <p:nvPr/>
        </p:nvCxnSpPr>
        <p:spPr>
          <a:xfrm flipV="1">
            <a:off x="8386843" y="526410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296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tr-TR">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3023456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4" name="Freeform 11"/>
          <p:cNvSpPr>
            <a:spLocks/>
          </p:cNvSpPr>
          <p:nvPr/>
        </p:nvSpPr>
        <p:spPr bwMode="auto">
          <a:xfrm flipV="1">
            <a:off x="9" y="3166898"/>
            <a:ext cx="1810561" cy="506933"/>
          </a:xfrm>
          <a:custGeom>
            <a:avLst/>
            <a:gdLst>
              <a:gd name="T0" fmla="*/ 1497013 w 7908"/>
              <a:gd name="T1" fmla="*/ 262301 h 10000"/>
              <a:gd name="T2" fmla="*/ 1244671 w 7908"/>
              <a:gd name="T3" fmla="*/ 10505 h 10000"/>
              <a:gd name="T4" fmla="*/ 1239181 w 7908"/>
              <a:gd name="T5" fmla="*/ 5253 h 10000"/>
              <a:gd name="T6" fmla="*/ 1223469 w 7908"/>
              <a:gd name="T7" fmla="*/ 0 h 10000"/>
              <a:gd name="T8" fmla="*/ 1123517 w 7908"/>
              <a:gd name="T9" fmla="*/ 0 h 10000"/>
              <a:gd name="T10" fmla="*/ 0 w 7908"/>
              <a:gd name="T11" fmla="*/ 3465 h 10000"/>
              <a:gd name="T12" fmla="*/ 0 w 7908"/>
              <a:gd name="T13" fmla="*/ 558800 h 10000"/>
              <a:gd name="T14" fmla="*/ 1123517 w 7908"/>
              <a:gd name="T15" fmla="*/ 556118 h 10000"/>
              <a:gd name="T16" fmla="*/ 1223469 w 7908"/>
              <a:gd name="T17" fmla="*/ 556118 h 10000"/>
              <a:gd name="T18" fmla="*/ 1239181 w 7908"/>
              <a:gd name="T19" fmla="*/ 550921 h 10000"/>
              <a:gd name="T20" fmla="*/ 1244671 w 7908"/>
              <a:gd name="T21" fmla="*/ 545612 h 10000"/>
              <a:gd name="T22" fmla="*/ 1497013 w 7908"/>
              <a:gd name="T23" fmla="*/ 293817 h 10000"/>
              <a:gd name="T24" fmla="*/ 1497013 w 7908"/>
              <a:gd name="T25" fmla="*/ 26230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 name="Title 1"/>
          <p:cNvSpPr>
            <a:spLocks noGrp="1"/>
          </p:cNvSpPr>
          <p:nvPr>
            <p:ph type="title"/>
          </p:nvPr>
        </p:nvSpPr>
        <p:spPr>
          <a:xfrm>
            <a:off x="2589887" y="2074562"/>
            <a:ext cx="8789314" cy="1468800"/>
          </a:xfrm>
        </p:spPr>
        <p:txBody>
          <a:bodyPr anchor="b"/>
          <a:lstStyle>
            <a:lvl1pPr algn="l">
              <a:defRPr sz="4409"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887" y="3581400"/>
            <a:ext cx="8789314" cy="860400"/>
          </a:xfrm>
        </p:spPr>
        <p:txBody>
          <a:bodyPr/>
          <a:lstStyle>
            <a:lvl1pPr marL="0" indent="0" algn="l">
              <a:buNone/>
              <a:defRPr sz="2205">
                <a:solidFill>
                  <a:schemeClr val="tx1">
                    <a:lumMod val="65000"/>
                    <a:lumOff val="3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tr-TR" smtClean="0"/>
              <a:t>Asıl metin stillerini düzenlemek için tıklatın</a:t>
            </a:r>
          </a:p>
        </p:txBody>
      </p:sp>
      <p:sp>
        <p:nvSpPr>
          <p:cNvPr id="5" name="Date Placeholder 3"/>
          <p:cNvSpPr>
            <a:spLocks noGrp="1"/>
          </p:cNvSpPr>
          <p:nvPr>
            <p:ph type="dt" sz="half" idx="10"/>
          </p:nvPr>
        </p:nvSpPr>
        <p:spPr/>
        <p:txBody>
          <a:bodyPr/>
          <a:lstStyle>
            <a:lvl1pPr>
              <a:defRPr/>
            </a:lvl1pPr>
          </a:lstStyle>
          <a:p>
            <a:pPr>
              <a:defRPr/>
            </a:pPr>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7" name="Slide Number Placeholder 5"/>
          <p:cNvSpPr>
            <a:spLocks noGrp="1"/>
          </p:cNvSpPr>
          <p:nvPr>
            <p:ph type="sldNum" sz="quarter" idx="12"/>
          </p:nvPr>
        </p:nvSpPr>
        <p:spPr>
          <a:xfrm>
            <a:off x="681601" y="3244661"/>
            <a:ext cx="779520" cy="364358"/>
          </a:xfrm>
        </p:spPr>
        <p:txBody>
          <a:bodyPr/>
          <a:lstStyle>
            <a:lvl1pPr>
              <a:defRPr smtClean="0"/>
            </a:lvl1pPr>
          </a:lstStyle>
          <a:p>
            <a:pPr>
              <a:defRPr/>
            </a:pPr>
            <a:fld id="{8401D9ED-3561-4EA1-ABD6-614174BB0233}" type="slidenum">
              <a:rPr lang="tr-TR"/>
              <a:pPr>
                <a:defRPr/>
              </a:pPr>
              <a:t>‹#›</a:t>
            </a:fld>
            <a:endParaRPr lang="tr-TR"/>
          </a:p>
        </p:txBody>
      </p:sp>
    </p:spTree>
    <p:extLst>
      <p:ext uri="{BB962C8B-B14F-4D97-AF65-F5344CB8AC3E}">
        <p14:creationId xmlns:p14="http://schemas.microsoft.com/office/powerpoint/2010/main" val="3364902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9" name="Rectangle 8"/>
          <p:cNvSpPr/>
          <p:nvPr/>
        </p:nvSpPr>
        <p:spPr>
          <a:xfrm>
            <a:off x="3" y="13"/>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3"/>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1" y="4960137"/>
            <a:ext cx="7772399" cy="1463040"/>
          </a:xfrm>
        </p:spPr>
        <p:txBody>
          <a:bodyPr anchor="ctr">
            <a:normAutofit/>
          </a:bodyPr>
          <a:lstStyle>
            <a:lvl1pPr algn="r">
              <a:defRPr sz="5000" b="0" spc="200" baseline="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610599"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tr-TR">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cxnSp>
        <p:nvCxnSpPr>
          <p:cNvPr id="8" name="Straight Connector 7"/>
          <p:cNvCxnSpPr/>
          <p:nvPr/>
        </p:nvCxnSpPr>
        <p:spPr>
          <a:xfrm flipV="1">
            <a:off x="8386843" y="526410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57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24128" y="2286002"/>
            <a:ext cx="4754880" cy="402336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989320" y="2286002"/>
            <a:ext cx="4754880" cy="402336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tr-TR">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1322284470"/>
      </p:ext>
    </p:extLst>
  </p:cSld>
  <p:clrMapOvr>
    <a:masterClrMapping/>
  </p:clrMapOvr>
  <p:extLst mod="1">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1024128" y="2967788"/>
            <a:ext cx="4754880" cy="334157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tr-TR"/>
              <a:t>Asıl metin stillerini düzenle</a:t>
            </a:r>
          </a:p>
        </p:txBody>
      </p:sp>
      <p:sp>
        <p:nvSpPr>
          <p:cNvPr id="6" name="Content Placeholder 5"/>
          <p:cNvSpPr>
            <a:spLocks noGrp="1"/>
          </p:cNvSpPr>
          <p:nvPr>
            <p:ph sz="quarter" idx="4"/>
          </p:nvPr>
        </p:nvSpPr>
        <p:spPr>
          <a:xfrm>
            <a:off x="5990888" y="2967788"/>
            <a:ext cx="4754880" cy="334157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tr-TR">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1475231629"/>
      </p:ext>
    </p:extLst>
  </p:cSld>
  <p:clrMapOvr>
    <a:masterClrMapping/>
  </p:clrMapOvr>
  <p:extLst mod="1">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tr-TR">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22704991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tr-TR">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362969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8" name="Title 7"/>
          <p:cNvSpPr>
            <a:spLocks noGrp="1"/>
          </p:cNvSpPr>
          <p:nvPr>
            <p:ph type="title"/>
          </p:nvPr>
        </p:nvSpPr>
        <p:spPr>
          <a:xfrm>
            <a:off x="1024129" y="471509"/>
            <a:ext cx="4389120" cy="1737360"/>
          </a:xfrm>
        </p:spPr>
        <p:txBody>
          <a:bodyPr>
            <a:noAutofit/>
          </a:bodyPr>
          <a:lstStyle>
            <a:lvl1pPr>
              <a:lnSpc>
                <a:spcPct val="80000"/>
              </a:lnSpc>
              <a:defRPr sz="4000"/>
            </a:lvl1pPr>
          </a:lstStyle>
          <a:p>
            <a:r>
              <a:rPr lang="tr-TR"/>
              <a:t>Asıl başlık stilini düzenlemek için tıklayın</a:t>
            </a:r>
            <a:endParaRPr lang="en-US" dirty="0"/>
          </a:p>
        </p:txBody>
      </p:sp>
      <p:sp>
        <p:nvSpPr>
          <p:cNvPr id="3" name="Content Placeholder 2"/>
          <p:cNvSpPr>
            <a:spLocks noGrp="1"/>
          </p:cNvSpPr>
          <p:nvPr>
            <p:ph idx="1"/>
          </p:nvPr>
        </p:nvSpPr>
        <p:spPr>
          <a:xfrm>
            <a:off x="5715003"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024129"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tr-TR">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1159680236"/>
      </p:ext>
    </p:extLst>
  </p:cSld>
  <p:clrMapOvr>
    <a:masterClrMapping/>
  </p:clrMapOvr>
  <p:extLst mod="1">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57201" y="4960138"/>
            <a:ext cx="7772399" cy="1463040"/>
          </a:xfrm>
        </p:spPr>
        <p:txBody>
          <a:bodyPr anchor="ctr">
            <a:normAutofit/>
          </a:bodyPr>
          <a:lstStyle>
            <a:lvl1pPr algn="r">
              <a:defRPr sz="5000" spc="200" baseline="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3"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610599"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tr-TR">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cxnSp>
        <p:nvCxnSpPr>
          <p:cNvPr id="8" name="Straight Connector 7"/>
          <p:cNvCxnSpPr/>
          <p:nvPr/>
        </p:nvCxnSpPr>
        <p:spPr>
          <a:xfrm flipV="1">
            <a:off x="8386843" y="5264107"/>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8882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tr-TR">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3681891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4" y="762000"/>
            <a:ext cx="2628900" cy="5410200"/>
          </a:xfrm>
        </p:spPr>
        <p:txBody>
          <a:bodyPr vert="eaVert" lIns="45720" tIns="91440" rIns="45720" bIns="91440"/>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990603" y="762000"/>
            <a:ext cx="7581900" cy="5410200"/>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tr-TR">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1654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811"/>
            <a:ext cx="8001000" cy="2971801"/>
          </a:xfrm>
        </p:spPr>
        <p:txBody>
          <a:bodyPr anchor="b">
            <a:normAutofit/>
          </a:bodyPr>
          <a:lstStyle>
            <a:lvl1pPr algn="l">
              <a:defRPr sz="4800">
                <a:effectLst/>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684212" y="3843879"/>
            <a:ext cx="6400800" cy="1947333"/>
          </a:xfrm>
        </p:spPr>
        <p:txBody>
          <a:bodyPr anchor="t">
            <a:normAutofit/>
          </a:bodyPr>
          <a:lstStyle>
            <a:lvl1pPr marL="0" indent="0" algn="l">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D6EA3EF0-46B1-4B2D-B799-66461E6F9A84}" type="datetimeFigureOut">
              <a:rPr lang="tr-TR" smtClean="0">
                <a:solidFill>
                  <a:srgbClr val="AD2E03">
                    <a:lumMod val="50000"/>
                  </a:srgbClr>
                </a:solidFill>
              </a:rPr>
              <a:pPr/>
              <a:t>28.12.2023</a:t>
            </a:fld>
            <a:endParaRPr lang="tr-TR">
              <a:solidFill>
                <a:srgbClr val="AD2E03">
                  <a:lumMod val="50000"/>
                </a:srgbClr>
              </a:solidFill>
            </a:endParaRPr>
          </a:p>
        </p:txBody>
      </p:sp>
      <p:sp>
        <p:nvSpPr>
          <p:cNvPr id="5" name="Footer Placeholder 4"/>
          <p:cNvSpPr>
            <a:spLocks noGrp="1"/>
          </p:cNvSpPr>
          <p:nvPr>
            <p:ph type="ftr" sz="quarter" idx="11"/>
          </p:nvPr>
        </p:nvSpPr>
        <p:spPr/>
        <p:txBody>
          <a:bodyPr/>
          <a:lstStyle/>
          <a:p>
            <a:endParaRPr lang="tr-TR">
              <a:solidFill>
                <a:srgbClr val="AD2E03">
                  <a:lumMod val="50000"/>
                </a:srgb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srgbClr val="AD2E03">
                    <a:lumMod val="50000"/>
                  </a:srgbClr>
                </a:solidFill>
              </a:rPr>
              <a:pPr/>
              <a:t>‹#›</a:t>
            </a:fld>
            <a:endParaRPr lang="tr-TR">
              <a:solidFill>
                <a:srgbClr val="AD2E03">
                  <a:lumMod val="50000"/>
                </a:srgbClr>
              </a:solidFill>
            </a:endParaRPr>
          </a:p>
        </p:txBody>
      </p:sp>
      <p:cxnSp>
        <p:nvCxnSpPr>
          <p:cNvPr id="16" name="Straight Connector 15"/>
          <p:cNvCxnSpPr/>
          <p:nvPr/>
        </p:nvCxnSpPr>
        <p:spPr>
          <a:xfrm flipH="1">
            <a:off x="8228016" y="8472"/>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85" y="91557"/>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42" y="32290"/>
            <a:ext cx="4852990"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37" y="609619"/>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084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5" name="Freeform 11"/>
          <p:cNvSpPr>
            <a:spLocks/>
          </p:cNvSpPr>
          <p:nvPr/>
        </p:nvSpPr>
        <p:spPr bwMode="auto">
          <a:xfrm flipV="1">
            <a:off x="9" y="711435"/>
            <a:ext cx="1810561" cy="508374"/>
          </a:xfrm>
          <a:custGeom>
            <a:avLst/>
            <a:gdLst>
              <a:gd name="T0" fmla="*/ 1497013 w 7908"/>
              <a:gd name="T1" fmla="*/ 263046 h 10000"/>
              <a:gd name="T2" fmla="*/ 1244671 w 7908"/>
              <a:gd name="T3" fmla="*/ 10535 h 10000"/>
              <a:gd name="T4" fmla="*/ 1239181 w 7908"/>
              <a:gd name="T5" fmla="*/ 5268 h 10000"/>
              <a:gd name="T6" fmla="*/ 1223469 w 7908"/>
              <a:gd name="T7" fmla="*/ 0 h 10000"/>
              <a:gd name="T8" fmla="*/ 1123517 w 7908"/>
              <a:gd name="T9" fmla="*/ 0 h 10000"/>
              <a:gd name="T10" fmla="*/ 0 w 7908"/>
              <a:gd name="T11" fmla="*/ 3474 h 10000"/>
              <a:gd name="T12" fmla="*/ 0 w 7908"/>
              <a:gd name="T13" fmla="*/ 560388 h 10000"/>
              <a:gd name="T14" fmla="*/ 1123517 w 7908"/>
              <a:gd name="T15" fmla="*/ 557698 h 10000"/>
              <a:gd name="T16" fmla="*/ 1223469 w 7908"/>
              <a:gd name="T17" fmla="*/ 557698 h 10000"/>
              <a:gd name="T18" fmla="*/ 1239181 w 7908"/>
              <a:gd name="T19" fmla="*/ 552487 h 10000"/>
              <a:gd name="T20" fmla="*/ 1244671 w 7908"/>
              <a:gd name="T21" fmla="*/ 547163 h 10000"/>
              <a:gd name="T22" fmla="*/ 1497013 w 7908"/>
              <a:gd name="T23" fmla="*/ 294652 h 10000"/>
              <a:gd name="T24" fmla="*/ 1497013 w 7908"/>
              <a:gd name="T25" fmla="*/ 2630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8" name="Title 7"/>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2589888" y="2136707"/>
            <a:ext cx="4263375" cy="376739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7116419" y="2136707"/>
            <a:ext cx="4262791" cy="376739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4"/>
          <p:cNvSpPr>
            <a:spLocks noGrp="1"/>
          </p:cNvSpPr>
          <p:nvPr>
            <p:ph type="dt" sz="half" idx="10"/>
          </p:nvPr>
        </p:nvSpPr>
        <p:spPr/>
        <p:txBody>
          <a:bodyPr/>
          <a:lstStyle>
            <a:lvl1pPr>
              <a:defRPr/>
            </a:lvl1pPr>
          </a:lstStyle>
          <a:p>
            <a:pPr>
              <a:defRPr/>
            </a:pPr>
            <a:endParaRPr lang="tr-TR">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smtClean="0"/>
            </a:lvl1pPr>
          </a:lstStyle>
          <a:p>
            <a:pPr>
              <a:defRPr/>
            </a:pPr>
            <a:fld id="{E1FB9187-877C-4936-9BB4-8BFA46B82FAF}" type="slidenum">
              <a:rPr lang="tr-TR"/>
              <a:pPr>
                <a:defRPr/>
              </a:pPr>
              <a:t>‹#›</a:t>
            </a:fld>
            <a:endParaRPr lang="tr-TR"/>
          </a:p>
        </p:txBody>
      </p:sp>
    </p:spTree>
    <p:extLst>
      <p:ext uri="{BB962C8B-B14F-4D97-AF65-F5344CB8AC3E}">
        <p14:creationId xmlns:p14="http://schemas.microsoft.com/office/powerpoint/2010/main" val="1049268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EA3EF0-46B1-4B2D-B799-66461E6F9A84}" type="datetimeFigureOut">
              <a:rPr lang="tr-TR" smtClean="0">
                <a:solidFill>
                  <a:srgbClr val="AD2E03">
                    <a:lumMod val="50000"/>
                  </a:srgbClr>
                </a:solidFill>
              </a:rPr>
              <a:pPr/>
              <a:t>28.12.2023</a:t>
            </a:fld>
            <a:endParaRPr lang="tr-TR">
              <a:solidFill>
                <a:srgbClr val="AD2E03">
                  <a:lumMod val="50000"/>
                </a:srgbClr>
              </a:solidFill>
            </a:endParaRPr>
          </a:p>
        </p:txBody>
      </p:sp>
      <p:sp>
        <p:nvSpPr>
          <p:cNvPr id="5" name="Footer Placeholder 4"/>
          <p:cNvSpPr>
            <a:spLocks noGrp="1"/>
          </p:cNvSpPr>
          <p:nvPr>
            <p:ph type="ftr" sz="quarter" idx="11"/>
          </p:nvPr>
        </p:nvSpPr>
        <p:spPr/>
        <p:txBody>
          <a:bodyPr/>
          <a:lstStyle/>
          <a:p>
            <a:endParaRPr lang="tr-TR">
              <a:solidFill>
                <a:srgbClr val="AD2E03">
                  <a:lumMod val="50000"/>
                </a:srgb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srgbClr val="AD2E03">
                    <a:lumMod val="50000"/>
                  </a:srgbClr>
                </a:solidFill>
              </a:rPr>
              <a:pPr/>
              <a:t>‹#›</a:t>
            </a:fld>
            <a:endParaRPr lang="tr-TR">
              <a:solidFill>
                <a:srgbClr val="AD2E03">
                  <a:lumMod val="50000"/>
                </a:srgbClr>
              </a:solidFill>
            </a:endParaRPr>
          </a:p>
        </p:txBody>
      </p:sp>
    </p:spTree>
    <p:extLst>
      <p:ext uri="{BB962C8B-B14F-4D97-AF65-F5344CB8AC3E}">
        <p14:creationId xmlns:p14="http://schemas.microsoft.com/office/powerpoint/2010/main" val="24045981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84220" y="2006600"/>
            <a:ext cx="8534401" cy="2281600"/>
          </a:xfrm>
        </p:spPr>
        <p:txBody>
          <a:bodyPr anchor="b">
            <a:normAutofit/>
          </a:bodyPr>
          <a:lstStyle>
            <a:lvl1pPr algn="l">
              <a:defRPr sz="36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4" y="4495801"/>
            <a:ext cx="8534401" cy="14986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D6EA3EF0-46B1-4B2D-B799-66461E6F9A84}" type="datetimeFigureOut">
              <a:rPr lang="tr-TR" smtClean="0">
                <a:solidFill>
                  <a:srgbClr val="AD2E03">
                    <a:lumMod val="50000"/>
                  </a:srgbClr>
                </a:solidFill>
              </a:rPr>
              <a:pPr/>
              <a:t>28.12.2023</a:t>
            </a:fld>
            <a:endParaRPr lang="tr-TR">
              <a:solidFill>
                <a:srgbClr val="AD2E03">
                  <a:lumMod val="50000"/>
                </a:srgbClr>
              </a:solidFill>
            </a:endParaRPr>
          </a:p>
        </p:txBody>
      </p:sp>
      <p:sp>
        <p:nvSpPr>
          <p:cNvPr id="5" name="Footer Placeholder 4"/>
          <p:cNvSpPr>
            <a:spLocks noGrp="1"/>
          </p:cNvSpPr>
          <p:nvPr>
            <p:ph type="ftr" sz="quarter" idx="11"/>
          </p:nvPr>
        </p:nvSpPr>
        <p:spPr/>
        <p:txBody>
          <a:bodyPr/>
          <a:lstStyle/>
          <a:p>
            <a:endParaRPr lang="tr-TR">
              <a:solidFill>
                <a:srgbClr val="AD2E03">
                  <a:lumMod val="50000"/>
                </a:srgb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srgbClr val="AD2E03">
                    <a:lumMod val="50000"/>
                  </a:srgbClr>
                </a:solidFill>
              </a:rPr>
              <a:pPr/>
              <a:t>‹#›</a:t>
            </a:fld>
            <a:endParaRPr lang="tr-TR">
              <a:solidFill>
                <a:srgbClr val="AD2E03">
                  <a:lumMod val="50000"/>
                </a:srgbClr>
              </a:solidFill>
            </a:endParaRPr>
          </a:p>
        </p:txBody>
      </p:sp>
    </p:spTree>
    <p:extLst>
      <p:ext uri="{BB962C8B-B14F-4D97-AF65-F5344CB8AC3E}">
        <p14:creationId xmlns:p14="http://schemas.microsoft.com/office/powerpoint/2010/main" val="20038269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84220" y="685812"/>
            <a:ext cx="4937655" cy="361526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808142" y="685804"/>
            <a:ext cx="4934479" cy="3615266"/>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6EA3EF0-46B1-4B2D-B799-66461E6F9A84}" type="datetimeFigureOut">
              <a:rPr lang="tr-TR" smtClean="0">
                <a:solidFill>
                  <a:srgbClr val="AD2E03">
                    <a:lumMod val="50000"/>
                  </a:srgbClr>
                </a:solidFill>
              </a:rPr>
              <a:pPr/>
              <a:t>28.12.2023</a:t>
            </a:fld>
            <a:endParaRPr lang="tr-TR">
              <a:solidFill>
                <a:srgbClr val="AD2E03">
                  <a:lumMod val="50000"/>
                </a:srgbClr>
              </a:solidFill>
            </a:endParaRPr>
          </a:p>
        </p:txBody>
      </p:sp>
      <p:sp>
        <p:nvSpPr>
          <p:cNvPr id="6" name="Footer Placeholder 5"/>
          <p:cNvSpPr>
            <a:spLocks noGrp="1"/>
          </p:cNvSpPr>
          <p:nvPr>
            <p:ph type="ftr" sz="quarter" idx="11"/>
          </p:nvPr>
        </p:nvSpPr>
        <p:spPr/>
        <p:txBody>
          <a:bodyPr/>
          <a:lstStyle/>
          <a:p>
            <a:endParaRPr lang="tr-TR">
              <a:solidFill>
                <a:srgbClr val="AD2E03">
                  <a:lumMod val="50000"/>
                </a:srgbClr>
              </a:solidFill>
            </a:endParaRPr>
          </a:p>
        </p:txBody>
      </p:sp>
      <p:sp>
        <p:nvSpPr>
          <p:cNvPr id="7" name="Slide Number Placeholder 6"/>
          <p:cNvSpPr>
            <a:spLocks noGrp="1"/>
          </p:cNvSpPr>
          <p:nvPr>
            <p:ph type="sldNum" sz="quarter" idx="12"/>
          </p:nvPr>
        </p:nvSpPr>
        <p:spPr/>
        <p:txBody>
          <a:bodyPr/>
          <a:lstStyle/>
          <a:p>
            <a:fld id="{8E5067A7-8D9F-4A71-8DEB-493688BD5ABB}" type="slidenum">
              <a:rPr lang="tr-TR" smtClean="0">
                <a:solidFill>
                  <a:srgbClr val="AD2E03">
                    <a:lumMod val="50000"/>
                  </a:srgbClr>
                </a:solidFill>
              </a:rPr>
              <a:pPr/>
              <a:t>‹#›</a:t>
            </a:fld>
            <a:endParaRPr lang="tr-TR">
              <a:solidFill>
                <a:srgbClr val="AD2E03">
                  <a:lumMod val="50000"/>
                </a:srgbClr>
              </a:solidFill>
            </a:endParaRPr>
          </a:p>
        </p:txBody>
      </p:sp>
    </p:spTree>
    <p:extLst>
      <p:ext uri="{BB962C8B-B14F-4D97-AF65-F5344CB8AC3E}">
        <p14:creationId xmlns:p14="http://schemas.microsoft.com/office/powerpoint/2010/main" val="2859878344"/>
      </p:ext>
    </p:extLst>
  </p:cSld>
  <p:clrMapOvr>
    <a:masterClrMapping/>
  </p:clrMapOvr>
  <p:extLst mod="1">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972081" y="685800"/>
            <a:ext cx="4649786"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4220" y="1270530"/>
            <a:ext cx="4937655" cy="3030538"/>
          </a:xfrm>
        </p:spPr>
        <p:txBody>
          <a:bodyPr anchor="t">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079077" y="685800"/>
            <a:ext cx="4665136"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5806547" y="1262066"/>
            <a:ext cx="4929188" cy="3030538"/>
          </a:xfrm>
        </p:spPr>
        <p:txBody>
          <a:bodyPr anchor="t">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6EA3EF0-46B1-4B2D-B799-66461E6F9A84}" type="datetimeFigureOut">
              <a:rPr lang="tr-TR" smtClean="0">
                <a:solidFill>
                  <a:srgbClr val="AD2E03">
                    <a:lumMod val="50000"/>
                  </a:srgbClr>
                </a:solidFill>
              </a:rPr>
              <a:pPr/>
              <a:t>28.12.2023</a:t>
            </a:fld>
            <a:endParaRPr lang="tr-TR">
              <a:solidFill>
                <a:srgbClr val="AD2E03">
                  <a:lumMod val="50000"/>
                </a:srgbClr>
              </a:solidFill>
            </a:endParaRPr>
          </a:p>
        </p:txBody>
      </p:sp>
      <p:sp>
        <p:nvSpPr>
          <p:cNvPr id="8" name="Footer Placeholder 7"/>
          <p:cNvSpPr>
            <a:spLocks noGrp="1"/>
          </p:cNvSpPr>
          <p:nvPr>
            <p:ph type="ftr" sz="quarter" idx="11"/>
          </p:nvPr>
        </p:nvSpPr>
        <p:spPr/>
        <p:txBody>
          <a:bodyPr/>
          <a:lstStyle/>
          <a:p>
            <a:endParaRPr lang="tr-TR">
              <a:solidFill>
                <a:srgbClr val="AD2E03">
                  <a:lumMod val="50000"/>
                </a:srgbClr>
              </a:solidFill>
            </a:endParaRPr>
          </a:p>
        </p:txBody>
      </p:sp>
      <p:sp>
        <p:nvSpPr>
          <p:cNvPr id="9" name="Slide Number Placeholder 8"/>
          <p:cNvSpPr>
            <a:spLocks noGrp="1"/>
          </p:cNvSpPr>
          <p:nvPr>
            <p:ph type="sldNum" sz="quarter" idx="12"/>
          </p:nvPr>
        </p:nvSpPr>
        <p:spPr/>
        <p:txBody>
          <a:bodyPr/>
          <a:lstStyle/>
          <a:p>
            <a:fld id="{8E5067A7-8D9F-4A71-8DEB-493688BD5ABB}" type="slidenum">
              <a:rPr lang="tr-TR" smtClean="0">
                <a:solidFill>
                  <a:srgbClr val="AD2E03">
                    <a:lumMod val="50000"/>
                  </a:srgbClr>
                </a:solidFill>
              </a:rPr>
              <a:pPr/>
              <a:t>‹#›</a:t>
            </a:fld>
            <a:endParaRPr lang="tr-TR">
              <a:solidFill>
                <a:srgbClr val="AD2E03">
                  <a:lumMod val="50000"/>
                </a:srgbClr>
              </a:solidFill>
            </a:endParaRPr>
          </a:p>
        </p:txBody>
      </p:sp>
    </p:spTree>
    <p:extLst>
      <p:ext uri="{BB962C8B-B14F-4D97-AF65-F5344CB8AC3E}">
        <p14:creationId xmlns:p14="http://schemas.microsoft.com/office/powerpoint/2010/main" val="205054159"/>
      </p:ext>
    </p:extLst>
  </p:cSld>
  <p:clrMapOvr>
    <a:masterClrMapping/>
  </p:clrMapOvr>
  <p:extLst mod="1">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D6EA3EF0-46B1-4B2D-B799-66461E6F9A84}" type="datetimeFigureOut">
              <a:rPr lang="tr-TR" smtClean="0">
                <a:solidFill>
                  <a:srgbClr val="AD2E03">
                    <a:lumMod val="50000"/>
                  </a:srgbClr>
                </a:solidFill>
              </a:rPr>
              <a:pPr/>
              <a:t>28.12.2023</a:t>
            </a:fld>
            <a:endParaRPr lang="tr-TR">
              <a:solidFill>
                <a:srgbClr val="AD2E03">
                  <a:lumMod val="50000"/>
                </a:srgbClr>
              </a:solidFill>
            </a:endParaRPr>
          </a:p>
        </p:txBody>
      </p:sp>
      <p:sp>
        <p:nvSpPr>
          <p:cNvPr id="4" name="Footer Placeholder 3"/>
          <p:cNvSpPr>
            <a:spLocks noGrp="1"/>
          </p:cNvSpPr>
          <p:nvPr>
            <p:ph type="ftr" sz="quarter" idx="11"/>
          </p:nvPr>
        </p:nvSpPr>
        <p:spPr/>
        <p:txBody>
          <a:bodyPr/>
          <a:lstStyle/>
          <a:p>
            <a:endParaRPr lang="tr-TR">
              <a:solidFill>
                <a:srgbClr val="AD2E03">
                  <a:lumMod val="50000"/>
                </a:srgbClr>
              </a:solidFill>
            </a:endParaRPr>
          </a:p>
        </p:txBody>
      </p:sp>
      <p:sp>
        <p:nvSpPr>
          <p:cNvPr id="5" name="Slide Number Placeholder 4"/>
          <p:cNvSpPr>
            <a:spLocks noGrp="1"/>
          </p:cNvSpPr>
          <p:nvPr>
            <p:ph type="sldNum" sz="quarter" idx="12"/>
          </p:nvPr>
        </p:nvSpPr>
        <p:spPr/>
        <p:txBody>
          <a:bodyPr/>
          <a:lstStyle/>
          <a:p>
            <a:fld id="{8E5067A7-8D9F-4A71-8DEB-493688BD5ABB}" type="slidenum">
              <a:rPr lang="tr-TR" smtClean="0">
                <a:solidFill>
                  <a:srgbClr val="AD2E03">
                    <a:lumMod val="50000"/>
                  </a:srgbClr>
                </a:solidFill>
              </a:rPr>
              <a:pPr/>
              <a:t>‹#›</a:t>
            </a:fld>
            <a:endParaRPr lang="tr-TR">
              <a:solidFill>
                <a:srgbClr val="AD2E03">
                  <a:lumMod val="50000"/>
                </a:srgbClr>
              </a:solidFill>
            </a:endParaRPr>
          </a:p>
        </p:txBody>
      </p:sp>
    </p:spTree>
    <p:extLst>
      <p:ext uri="{BB962C8B-B14F-4D97-AF65-F5344CB8AC3E}">
        <p14:creationId xmlns:p14="http://schemas.microsoft.com/office/powerpoint/2010/main" val="31259139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EA3EF0-46B1-4B2D-B799-66461E6F9A84}" type="datetimeFigureOut">
              <a:rPr lang="tr-TR" smtClean="0">
                <a:solidFill>
                  <a:srgbClr val="AD2E03">
                    <a:lumMod val="50000"/>
                  </a:srgbClr>
                </a:solidFill>
              </a:rPr>
              <a:pPr/>
              <a:t>28.12.2023</a:t>
            </a:fld>
            <a:endParaRPr lang="tr-TR">
              <a:solidFill>
                <a:srgbClr val="AD2E03">
                  <a:lumMod val="50000"/>
                </a:srgbClr>
              </a:solidFill>
            </a:endParaRPr>
          </a:p>
        </p:txBody>
      </p:sp>
      <p:sp>
        <p:nvSpPr>
          <p:cNvPr id="3" name="Footer Placeholder 2"/>
          <p:cNvSpPr>
            <a:spLocks noGrp="1"/>
          </p:cNvSpPr>
          <p:nvPr>
            <p:ph type="ftr" sz="quarter" idx="11"/>
          </p:nvPr>
        </p:nvSpPr>
        <p:spPr/>
        <p:txBody>
          <a:bodyPr/>
          <a:lstStyle/>
          <a:p>
            <a:endParaRPr lang="tr-TR">
              <a:solidFill>
                <a:srgbClr val="AD2E03">
                  <a:lumMod val="50000"/>
                </a:srgbClr>
              </a:solidFill>
            </a:endParaRPr>
          </a:p>
        </p:txBody>
      </p:sp>
      <p:sp>
        <p:nvSpPr>
          <p:cNvPr id="4" name="Slide Number Placeholder 3"/>
          <p:cNvSpPr>
            <a:spLocks noGrp="1"/>
          </p:cNvSpPr>
          <p:nvPr>
            <p:ph type="sldNum" sz="quarter" idx="12"/>
          </p:nvPr>
        </p:nvSpPr>
        <p:spPr/>
        <p:txBody>
          <a:bodyPr/>
          <a:lstStyle/>
          <a:p>
            <a:fld id="{8E5067A7-8D9F-4A71-8DEB-493688BD5ABB}" type="slidenum">
              <a:rPr lang="tr-TR" smtClean="0">
                <a:solidFill>
                  <a:srgbClr val="AD2E03">
                    <a:lumMod val="50000"/>
                  </a:srgbClr>
                </a:solidFill>
              </a:rPr>
              <a:pPr/>
              <a:t>‹#›</a:t>
            </a:fld>
            <a:endParaRPr lang="tr-TR">
              <a:solidFill>
                <a:srgbClr val="AD2E03">
                  <a:lumMod val="50000"/>
                </a:srgbClr>
              </a:solidFill>
            </a:endParaRPr>
          </a:p>
        </p:txBody>
      </p:sp>
    </p:spTree>
    <p:extLst>
      <p:ext uri="{BB962C8B-B14F-4D97-AF65-F5344CB8AC3E}">
        <p14:creationId xmlns:p14="http://schemas.microsoft.com/office/powerpoint/2010/main" val="14808874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085011" y="685805"/>
            <a:ext cx="3657601" cy="1371600"/>
          </a:xfrm>
        </p:spPr>
        <p:txBody>
          <a:bodyPr anchor="b">
            <a:normAutofit/>
          </a:bodyPr>
          <a:lstStyle>
            <a:lvl1pPr algn="l">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684220" y="685800"/>
            <a:ext cx="5943602" cy="5308600"/>
          </a:xfrm>
        </p:spPr>
        <p:txBody>
          <a:bodyPr anchor="ct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085011" y="2209817"/>
            <a:ext cx="3657601"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D6EA3EF0-46B1-4B2D-B799-66461E6F9A84}" type="datetimeFigureOut">
              <a:rPr lang="tr-TR" smtClean="0">
                <a:solidFill>
                  <a:srgbClr val="AD2E03">
                    <a:lumMod val="50000"/>
                  </a:srgbClr>
                </a:solidFill>
              </a:rPr>
              <a:pPr/>
              <a:t>28.12.2023</a:t>
            </a:fld>
            <a:endParaRPr lang="tr-TR">
              <a:solidFill>
                <a:srgbClr val="AD2E03">
                  <a:lumMod val="50000"/>
                </a:srgbClr>
              </a:solidFill>
            </a:endParaRPr>
          </a:p>
        </p:txBody>
      </p:sp>
      <p:sp>
        <p:nvSpPr>
          <p:cNvPr id="6" name="Footer Placeholder 5"/>
          <p:cNvSpPr>
            <a:spLocks noGrp="1"/>
          </p:cNvSpPr>
          <p:nvPr>
            <p:ph type="ftr" sz="quarter" idx="11"/>
          </p:nvPr>
        </p:nvSpPr>
        <p:spPr/>
        <p:txBody>
          <a:bodyPr/>
          <a:lstStyle/>
          <a:p>
            <a:endParaRPr lang="tr-TR">
              <a:solidFill>
                <a:srgbClr val="AD2E03">
                  <a:lumMod val="50000"/>
                </a:srgbClr>
              </a:solidFill>
            </a:endParaRPr>
          </a:p>
        </p:txBody>
      </p:sp>
      <p:sp>
        <p:nvSpPr>
          <p:cNvPr id="7" name="Slide Number Placeholder 6"/>
          <p:cNvSpPr>
            <a:spLocks noGrp="1"/>
          </p:cNvSpPr>
          <p:nvPr>
            <p:ph type="sldNum" sz="quarter" idx="12"/>
          </p:nvPr>
        </p:nvSpPr>
        <p:spPr/>
        <p:txBody>
          <a:bodyPr/>
          <a:lstStyle/>
          <a:p>
            <a:fld id="{8E5067A7-8D9F-4A71-8DEB-493688BD5ABB}" type="slidenum">
              <a:rPr lang="tr-TR" smtClean="0">
                <a:solidFill>
                  <a:srgbClr val="AD2E03">
                    <a:lumMod val="50000"/>
                  </a:srgbClr>
                </a:solidFill>
              </a:rPr>
              <a:pPr/>
              <a:t>‹#›</a:t>
            </a:fld>
            <a:endParaRPr lang="tr-TR">
              <a:solidFill>
                <a:srgbClr val="AD2E03">
                  <a:lumMod val="50000"/>
                </a:srgbClr>
              </a:solidFill>
            </a:endParaRPr>
          </a:p>
        </p:txBody>
      </p:sp>
    </p:spTree>
    <p:extLst>
      <p:ext uri="{BB962C8B-B14F-4D97-AF65-F5344CB8AC3E}">
        <p14:creationId xmlns:p14="http://schemas.microsoft.com/office/powerpoint/2010/main" val="539190261"/>
      </p:ext>
    </p:extLst>
  </p:cSld>
  <p:clrMapOvr>
    <a:masterClrMapping/>
  </p:clrMapOvr>
  <p:extLst mod="1">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722815" y="1447800"/>
            <a:ext cx="6019800" cy="1143000"/>
          </a:xfrm>
        </p:spPr>
        <p:txBody>
          <a:bodyPr anchor="b">
            <a:normAutofit/>
          </a:bodyPr>
          <a:lstStyle>
            <a:lvl1pPr algn="l">
              <a:defRPr sz="2800" b="0"/>
            </a:lvl1pPr>
          </a:lstStyle>
          <a:p>
            <a:r>
              <a:rPr lang="tr-TR"/>
              <a:t>Asıl başlık stilini düzenlemek için tıklayın</a:t>
            </a:r>
            <a:endParaRPr lang="en-US" dirty="0"/>
          </a:p>
        </p:txBody>
      </p:sp>
      <p:sp>
        <p:nvSpPr>
          <p:cNvPr id="14" name="Picture Placeholder 2"/>
          <p:cNvSpPr>
            <a:spLocks noGrp="1" noChangeAspect="1"/>
          </p:cNvSpPr>
          <p:nvPr>
            <p:ph type="pic" idx="1"/>
          </p:nvPr>
        </p:nvSpPr>
        <p:spPr>
          <a:xfrm>
            <a:off x="989026" y="914402"/>
            <a:ext cx="3280975"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4722814" y="2777073"/>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D6EA3EF0-46B1-4B2D-B799-66461E6F9A84}" type="datetimeFigureOut">
              <a:rPr lang="tr-TR" smtClean="0">
                <a:solidFill>
                  <a:srgbClr val="AD2E03">
                    <a:lumMod val="50000"/>
                  </a:srgbClr>
                </a:solidFill>
              </a:rPr>
              <a:pPr/>
              <a:t>28.12.2023</a:t>
            </a:fld>
            <a:endParaRPr lang="tr-TR">
              <a:solidFill>
                <a:srgbClr val="AD2E03">
                  <a:lumMod val="50000"/>
                </a:srgbClr>
              </a:solidFill>
            </a:endParaRPr>
          </a:p>
        </p:txBody>
      </p:sp>
      <p:sp>
        <p:nvSpPr>
          <p:cNvPr id="6" name="Footer Placeholder 5"/>
          <p:cNvSpPr>
            <a:spLocks noGrp="1"/>
          </p:cNvSpPr>
          <p:nvPr>
            <p:ph type="ftr" sz="quarter" idx="11"/>
          </p:nvPr>
        </p:nvSpPr>
        <p:spPr/>
        <p:txBody>
          <a:bodyPr/>
          <a:lstStyle/>
          <a:p>
            <a:endParaRPr lang="tr-TR">
              <a:solidFill>
                <a:srgbClr val="AD2E03">
                  <a:lumMod val="50000"/>
                </a:srgbClr>
              </a:solidFill>
            </a:endParaRPr>
          </a:p>
        </p:txBody>
      </p:sp>
      <p:sp>
        <p:nvSpPr>
          <p:cNvPr id="7" name="Slide Number Placeholder 6"/>
          <p:cNvSpPr>
            <a:spLocks noGrp="1"/>
          </p:cNvSpPr>
          <p:nvPr>
            <p:ph type="sldNum" sz="quarter" idx="12"/>
          </p:nvPr>
        </p:nvSpPr>
        <p:spPr/>
        <p:txBody>
          <a:bodyPr/>
          <a:lstStyle/>
          <a:p>
            <a:fld id="{8E5067A7-8D9F-4A71-8DEB-493688BD5ABB}" type="slidenum">
              <a:rPr lang="tr-TR" smtClean="0">
                <a:solidFill>
                  <a:srgbClr val="AD2E03">
                    <a:lumMod val="50000"/>
                  </a:srgbClr>
                </a:solidFill>
              </a:rPr>
              <a:pPr/>
              <a:t>‹#›</a:t>
            </a:fld>
            <a:endParaRPr lang="tr-TR">
              <a:solidFill>
                <a:srgbClr val="AD2E03">
                  <a:lumMod val="50000"/>
                </a:srgbClr>
              </a:solidFill>
            </a:endParaRPr>
          </a:p>
        </p:txBody>
      </p:sp>
    </p:spTree>
    <p:extLst>
      <p:ext uri="{BB962C8B-B14F-4D97-AF65-F5344CB8AC3E}">
        <p14:creationId xmlns:p14="http://schemas.microsoft.com/office/powerpoint/2010/main" val="29275265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7" name="Picture Placeholder 2"/>
          <p:cNvSpPr>
            <a:spLocks noGrp="1" noChangeAspect="1"/>
          </p:cNvSpPr>
          <p:nvPr>
            <p:ph type="pic" idx="13"/>
          </p:nvPr>
        </p:nvSpPr>
        <p:spPr>
          <a:xfrm>
            <a:off x="685802"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16" name="Text Placeholder 9"/>
          <p:cNvSpPr>
            <a:spLocks noGrp="1"/>
          </p:cNvSpPr>
          <p:nvPr>
            <p:ph type="body" sz="quarter" idx="14"/>
          </p:nvPr>
        </p:nvSpPr>
        <p:spPr>
          <a:xfrm>
            <a:off x="914401" y="3843867"/>
            <a:ext cx="8304211"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Date Placeholder 2"/>
          <p:cNvSpPr>
            <a:spLocks noGrp="1"/>
          </p:cNvSpPr>
          <p:nvPr>
            <p:ph type="dt" sz="half" idx="10"/>
          </p:nvPr>
        </p:nvSpPr>
        <p:spPr/>
        <p:txBody>
          <a:bodyPr/>
          <a:lstStyle/>
          <a:p>
            <a:fld id="{D6EA3EF0-46B1-4B2D-B799-66461E6F9A84}" type="datetimeFigureOut">
              <a:rPr lang="tr-TR" smtClean="0">
                <a:solidFill>
                  <a:srgbClr val="AD2E03">
                    <a:lumMod val="50000"/>
                  </a:srgbClr>
                </a:solidFill>
              </a:rPr>
              <a:pPr/>
              <a:t>28.12.2023</a:t>
            </a:fld>
            <a:endParaRPr lang="tr-TR">
              <a:solidFill>
                <a:srgbClr val="AD2E03">
                  <a:lumMod val="50000"/>
                </a:srgbClr>
              </a:solidFill>
            </a:endParaRPr>
          </a:p>
        </p:txBody>
      </p:sp>
      <p:sp>
        <p:nvSpPr>
          <p:cNvPr id="4" name="Footer Placeholder 3"/>
          <p:cNvSpPr>
            <a:spLocks noGrp="1"/>
          </p:cNvSpPr>
          <p:nvPr>
            <p:ph type="ftr" sz="quarter" idx="11"/>
          </p:nvPr>
        </p:nvSpPr>
        <p:spPr/>
        <p:txBody>
          <a:bodyPr/>
          <a:lstStyle/>
          <a:p>
            <a:endParaRPr lang="tr-TR">
              <a:solidFill>
                <a:srgbClr val="AD2E03">
                  <a:lumMod val="50000"/>
                </a:srgbClr>
              </a:solidFill>
            </a:endParaRPr>
          </a:p>
        </p:txBody>
      </p:sp>
      <p:sp>
        <p:nvSpPr>
          <p:cNvPr id="5" name="Slide Number Placeholder 4"/>
          <p:cNvSpPr>
            <a:spLocks noGrp="1"/>
          </p:cNvSpPr>
          <p:nvPr>
            <p:ph type="sldNum" sz="quarter" idx="12"/>
          </p:nvPr>
        </p:nvSpPr>
        <p:spPr/>
        <p:txBody>
          <a:bodyPr/>
          <a:lstStyle/>
          <a:p>
            <a:fld id="{8E5067A7-8D9F-4A71-8DEB-493688BD5ABB}" type="slidenum">
              <a:rPr lang="tr-TR" smtClean="0">
                <a:solidFill>
                  <a:srgbClr val="AD2E03">
                    <a:lumMod val="50000"/>
                  </a:srgbClr>
                </a:solidFill>
              </a:rPr>
              <a:pPr/>
              <a:t>‹#›</a:t>
            </a:fld>
            <a:endParaRPr lang="tr-TR">
              <a:solidFill>
                <a:srgbClr val="AD2E03">
                  <a:lumMod val="50000"/>
                </a:srgbClr>
              </a:solidFill>
            </a:endParaRPr>
          </a:p>
        </p:txBody>
      </p:sp>
    </p:spTree>
    <p:extLst>
      <p:ext uri="{BB962C8B-B14F-4D97-AF65-F5344CB8AC3E}">
        <p14:creationId xmlns:p14="http://schemas.microsoft.com/office/powerpoint/2010/main" val="40793319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8" y="4114800"/>
            <a:ext cx="8535987" cy="18796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D6EA3EF0-46B1-4B2D-B799-66461E6F9A84}" type="datetimeFigureOut">
              <a:rPr lang="tr-TR" smtClean="0">
                <a:solidFill>
                  <a:srgbClr val="AD2E03">
                    <a:lumMod val="50000"/>
                  </a:srgbClr>
                </a:solidFill>
              </a:rPr>
              <a:pPr/>
              <a:t>28.12.2023</a:t>
            </a:fld>
            <a:endParaRPr lang="tr-TR">
              <a:solidFill>
                <a:srgbClr val="AD2E03">
                  <a:lumMod val="50000"/>
                </a:srgbClr>
              </a:solidFill>
            </a:endParaRPr>
          </a:p>
        </p:txBody>
      </p:sp>
      <p:sp>
        <p:nvSpPr>
          <p:cNvPr id="5" name="Footer Placeholder 4"/>
          <p:cNvSpPr>
            <a:spLocks noGrp="1"/>
          </p:cNvSpPr>
          <p:nvPr>
            <p:ph type="ftr" sz="quarter" idx="11"/>
          </p:nvPr>
        </p:nvSpPr>
        <p:spPr/>
        <p:txBody>
          <a:bodyPr/>
          <a:lstStyle/>
          <a:p>
            <a:endParaRPr lang="tr-TR">
              <a:solidFill>
                <a:srgbClr val="AD2E03">
                  <a:lumMod val="50000"/>
                </a:srgb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srgbClr val="AD2E03">
                    <a:lumMod val="50000"/>
                  </a:srgbClr>
                </a:solidFill>
              </a:rPr>
              <a:pPr/>
              <a:t>‹#›</a:t>
            </a:fld>
            <a:endParaRPr lang="tr-TR">
              <a:solidFill>
                <a:srgbClr val="AD2E03">
                  <a:lumMod val="50000"/>
                </a:srgbClr>
              </a:solidFill>
            </a:endParaRPr>
          </a:p>
        </p:txBody>
      </p:sp>
    </p:spTree>
    <p:extLst>
      <p:ext uri="{BB962C8B-B14F-4D97-AF65-F5344CB8AC3E}">
        <p14:creationId xmlns:p14="http://schemas.microsoft.com/office/powerpoint/2010/main" val="384558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7" name="Freeform 11"/>
          <p:cNvSpPr>
            <a:spLocks/>
          </p:cNvSpPr>
          <p:nvPr/>
        </p:nvSpPr>
        <p:spPr bwMode="auto">
          <a:xfrm flipV="1">
            <a:off x="9" y="711435"/>
            <a:ext cx="1810561" cy="508374"/>
          </a:xfrm>
          <a:custGeom>
            <a:avLst/>
            <a:gdLst>
              <a:gd name="T0" fmla="*/ 1497013 w 7908"/>
              <a:gd name="T1" fmla="*/ 263046 h 10000"/>
              <a:gd name="T2" fmla="*/ 1244671 w 7908"/>
              <a:gd name="T3" fmla="*/ 10535 h 10000"/>
              <a:gd name="T4" fmla="*/ 1239181 w 7908"/>
              <a:gd name="T5" fmla="*/ 5268 h 10000"/>
              <a:gd name="T6" fmla="*/ 1223469 w 7908"/>
              <a:gd name="T7" fmla="*/ 0 h 10000"/>
              <a:gd name="T8" fmla="*/ 1123517 w 7908"/>
              <a:gd name="T9" fmla="*/ 0 h 10000"/>
              <a:gd name="T10" fmla="*/ 0 w 7908"/>
              <a:gd name="T11" fmla="*/ 3474 h 10000"/>
              <a:gd name="T12" fmla="*/ 0 w 7908"/>
              <a:gd name="T13" fmla="*/ 560388 h 10000"/>
              <a:gd name="T14" fmla="*/ 1123517 w 7908"/>
              <a:gd name="T15" fmla="*/ 557698 h 10000"/>
              <a:gd name="T16" fmla="*/ 1223469 w 7908"/>
              <a:gd name="T17" fmla="*/ 557698 h 10000"/>
              <a:gd name="T18" fmla="*/ 1239181 w 7908"/>
              <a:gd name="T19" fmla="*/ 552487 h 10000"/>
              <a:gd name="T20" fmla="*/ 1244671 w 7908"/>
              <a:gd name="T21" fmla="*/ 547163 h 10000"/>
              <a:gd name="T22" fmla="*/ 1497013 w 7908"/>
              <a:gd name="T23" fmla="*/ 294652 h 10000"/>
              <a:gd name="T24" fmla="*/ 1497013 w 7908"/>
              <a:gd name="T25" fmla="*/ 2630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10" name="Title 9"/>
          <p:cNvSpPr>
            <a:spLocks noGrp="1"/>
          </p:cNvSpPr>
          <p:nvPr>
            <p:ph type="title"/>
          </p:nvPr>
        </p:nvSpPr>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3020469" y="2226626"/>
            <a:ext cx="3832794" cy="576262"/>
          </a:xfrm>
        </p:spPr>
        <p:txBody>
          <a:bodyPr anchor="b">
            <a:noAutofit/>
          </a:bodyPr>
          <a:lstStyle>
            <a:lvl1pPr marL="0" indent="0">
              <a:buNone/>
              <a:defRPr sz="2646" b="0"/>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tr-TR" smtClean="0"/>
              <a:t>Asıl metin stillerini düzenlemek için tıklatın</a:t>
            </a:r>
          </a:p>
        </p:txBody>
      </p:sp>
      <p:sp>
        <p:nvSpPr>
          <p:cNvPr id="4" name="Content Placeholder 3"/>
          <p:cNvSpPr>
            <a:spLocks noGrp="1"/>
          </p:cNvSpPr>
          <p:nvPr>
            <p:ph sz="half" idx="2"/>
          </p:nvPr>
        </p:nvSpPr>
        <p:spPr>
          <a:xfrm>
            <a:off x="2589890" y="2802891"/>
            <a:ext cx="4263376" cy="310570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7541541" y="2223398"/>
            <a:ext cx="3830985" cy="576262"/>
          </a:xfrm>
        </p:spPr>
        <p:txBody>
          <a:bodyPr anchor="b">
            <a:noAutofit/>
          </a:bodyPr>
          <a:lstStyle>
            <a:lvl1pPr marL="0" indent="0">
              <a:buNone/>
              <a:defRPr sz="2646" b="0"/>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tr-TR" smtClean="0"/>
              <a:t>Asıl metin stillerini düzenlemek için tıklatın</a:t>
            </a:r>
          </a:p>
        </p:txBody>
      </p:sp>
      <p:sp>
        <p:nvSpPr>
          <p:cNvPr id="6" name="Content Placeholder 5"/>
          <p:cNvSpPr>
            <a:spLocks noGrp="1"/>
          </p:cNvSpPr>
          <p:nvPr>
            <p:ph sz="quarter" idx="4"/>
          </p:nvPr>
        </p:nvSpPr>
        <p:spPr>
          <a:xfrm>
            <a:off x="7111625" y="2799660"/>
            <a:ext cx="4260906" cy="310570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8" name="Date Placeholder 6"/>
          <p:cNvSpPr>
            <a:spLocks noGrp="1"/>
          </p:cNvSpPr>
          <p:nvPr>
            <p:ph type="dt" sz="half" idx="10"/>
          </p:nvPr>
        </p:nvSpPr>
        <p:spPr/>
        <p:txBody>
          <a:bodyPr/>
          <a:lstStyle>
            <a:lvl1pPr>
              <a:defRPr/>
            </a:lvl1pPr>
          </a:lstStyle>
          <a:p>
            <a:pPr>
              <a:defRPr/>
            </a:pPr>
            <a:endParaRPr lang="tr-TR">
              <a:solidFill>
                <a:prstClr val="black">
                  <a:tint val="75000"/>
                </a:prstClr>
              </a:solidFill>
            </a:endParaRPr>
          </a:p>
        </p:txBody>
      </p:sp>
      <p:sp>
        <p:nvSpPr>
          <p:cNvPr id="9" name="Footer Placeholder 7"/>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11" name="Slide Number Placeholder 5"/>
          <p:cNvSpPr>
            <a:spLocks noGrp="1"/>
          </p:cNvSpPr>
          <p:nvPr>
            <p:ph type="sldNum" sz="quarter" idx="12"/>
          </p:nvPr>
        </p:nvSpPr>
        <p:spPr/>
        <p:txBody>
          <a:bodyPr/>
          <a:lstStyle>
            <a:lvl1pPr>
              <a:defRPr smtClean="0"/>
            </a:lvl1pPr>
          </a:lstStyle>
          <a:p>
            <a:pPr>
              <a:defRPr/>
            </a:pPr>
            <a:fld id="{8612BD84-577A-4324-B272-4DDD6E13D377}" type="slidenum">
              <a:rPr lang="tr-TR"/>
              <a:pPr>
                <a:defRPr/>
              </a:pPr>
              <a:t>‹#›</a:t>
            </a:fld>
            <a:endParaRPr lang="tr-TR"/>
          </a:p>
        </p:txBody>
      </p:sp>
    </p:spTree>
    <p:extLst>
      <p:ext uri="{BB962C8B-B14F-4D97-AF65-F5344CB8AC3E}">
        <p14:creationId xmlns:p14="http://schemas.microsoft.com/office/powerpoint/2010/main" val="38667454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41419" y="685800"/>
            <a:ext cx="9144002" cy="2743200"/>
          </a:xfrm>
        </p:spPr>
        <p:txBody>
          <a:bodyPr anchor="ctr">
            <a:normAutofit/>
          </a:bodyPr>
          <a:lstStyle>
            <a:lvl1pPr algn="l">
              <a:defRPr sz="3200" b="0" cap="all">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446214" y="3429000"/>
            <a:ext cx="8534401"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84214" y="4301079"/>
            <a:ext cx="8534401" cy="1684865"/>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D6EA3EF0-46B1-4B2D-B799-66461E6F9A84}" type="datetimeFigureOut">
              <a:rPr lang="tr-TR" smtClean="0">
                <a:solidFill>
                  <a:srgbClr val="AD2E03">
                    <a:lumMod val="50000"/>
                  </a:srgbClr>
                </a:solidFill>
              </a:rPr>
              <a:pPr/>
              <a:t>28.12.2023</a:t>
            </a:fld>
            <a:endParaRPr lang="tr-TR">
              <a:solidFill>
                <a:srgbClr val="AD2E03">
                  <a:lumMod val="50000"/>
                </a:srgbClr>
              </a:solidFill>
            </a:endParaRPr>
          </a:p>
        </p:txBody>
      </p:sp>
      <p:sp>
        <p:nvSpPr>
          <p:cNvPr id="5" name="Footer Placeholder 4"/>
          <p:cNvSpPr>
            <a:spLocks noGrp="1"/>
          </p:cNvSpPr>
          <p:nvPr>
            <p:ph type="ftr" sz="quarter" idx="11"/>
          </p:nvPr>
        </p:nvSpPr>
        <p:spPr/>
        <p:txBody>
          <a:bodyPr/>
          <a:lstStyle/>
          <a:p>
            <a:endParaRPr lang="tr-TR">
              <a:solidFill>
                <a:srgbClr val="AD2E03">
                  <a:lumMod val="50000"/>
                </a:srgb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srgbClr val="AD2E03">
                    <a:lumMod val="50000"/>
                  </a:srgbClr>
                </a:solidFill>
              </a:rPr>
              <a:pPr/>
              <a:t>‹#›</a:t>
            </a:fld>
            <a:endParaRPr lang="tr-TR">
              <a:solidFill>
                <a:srgbClr val="AD2E03">
                  <a:lumMod val="50000"/>
                </a:srgbClr>
              </a:solidFill>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19390218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84214" y="3429004"/>
            <a:ext cx="8534401" cy="1697400"/>
          </a:xfrm>
        </p:spPr>
        <p:txBody>
          <a:bodyPr anchor="b">
            <a:normAutofit/>
          </a:bodyPr>
          <a:lstStyle>
            <a:lvl1pPr algn="l">
              <a:defRPr sz="32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26" y="5132981"/>
            <a:ext cx="853599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D6EA3EF0-46B1-4B2D-B799-66461E6F9A84}" type="datetimeFigureOut">
              <a:rPr lang="tr-TR" smtClean="0">
                <a:solidFill>
                  <a:srgbClr val="AD2E03">
                    <a:lumMod val="50000"/>
                  </a:srgbClr>
                </a:solidFill>
              </a:rPr>
              <a:pPr/>
              <a:t>28.12.2023</a:t>
            </a:fld>
            <a:endParaRPr lang="tr-TR">
              <a:solidFill>
                <a:srgbClr val="AD2E03">
                  <a:lumMod val="50000"/>
                </a:srgbClr>
              </a:solidFill>
            </a:endParaRPr>
          </a:p>
        </p:txBody>
      </p:sp>
      <p:sp>
        <p:nvSpPr>
          <p:cNvPr id="5" name="Footer Placeholder 4"/>
          <p:cNvSpPr>
            <a:spLocks noGrp="1"/>
          </p:cNvSpPr>
          <p:nvPr>
            <p:ph type="ftr" sz="quarter" idx="11"/>
          </p:nvPr>
        </p:nvSpPr>
        <p:spPr/>
        <p:txBody>
          <a:bodyPr/>
          <a:lstStyle/>
          <a:p>
            <a:endParaRPr lang="tr-TR">
              <a:solidFill>
                <a:srgbClr val="AD2E03">
                  <a:lumMod val="50000"/>
                </a:srgb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srgbClr val="AD2E03">
                    <a:lumMod val="50000"/>
                  </a:srgbClr>
                </a:solidFill>
              </a:rPr>
              <a:pPr/>
              <a:t>‹#›</a:t>
            </a:fld>
            <a:endParaRPr lang="tr-TR">
              <a:solidFill>
                <a:srgbClr val="AD2E03">
                  <a:lumMod val="50000"/>
                </a:srgbClr>
              </a:solidFill>
            </a:endParaRPr>
          </a:p>
        </p:txBody>
      </p:sp>
    </p:spTree>
    <p:extLst>
      <p:ext uri="{BB962C8B-B14F-4D97-AF65-F5344CB8AC3E}">
        <p14:creationId xmlns:p14="http://schemas.microsoft.com/office/powerpoint/2010/main" val="40150339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684220"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a:t>
            </a:r>
          </a:p>
        </p:txBody>
      </p:sp>
      <p:sp>
        <p:nvSpPr>
          <p:cNvPr id="3" name="Text Placeholder 2"/>
          <p:cNvSpPr>
            <a:spLocks noGrp="1"/>
          </p:cNvSpPr>
          <p:nvPr>
            <p:ph type="body" idx="1"/>
          </p:nvPr>
        </p:nvSpPr>
        <p:spPr>
          <a:xfrm>
            <a:off x="684220" y="4978400"/>
            <a:ext cx="8534401"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D6EA3EF0-46B1-4B2D-B799-66461E6F9A84}" type="datetimeFigureOut">
              <a:rPr lang="tr-TR" smtClean="0">
                <a:solidFill>
                  <a:srgbClr val="AD2E03">
                    <a:lumMod val="50000"/>
                  </a:srgbClr>
                </a:solidFill>
              </a:rPr>
              <a:pPr/>
              <a:t>28.12.2023</a:t>
            </a:fld>
            <a:endParaRPr lang="tr-TR">
              <a:solidFill>
                <a:srgbClr val="AD2E03">
                  <a:lumMod val="50000"/>
                </a:srgbClr>
              </a:solidFill>
            </a:endParaRPr>
          </a:p>
        </p:txBody>
      </p:sp>
      <p:sp>
        <p:nvSpPr>
          <p:cNvPr id="5" name="Footer Placeholder 4"/>
          <p:cNvSpPr>
            <a:spLocks noGrp="1"/>
          </p:cNvSpPr>
          <p:nvPr>
            <p:ph type="ftr" sz="quarter" idx="11"/>
          </p:nvPr>
        </p:nvSpPr>
        <p:spPr/>
        <p:txBody>
          <a:bodyPr/>
          <a:lstStyle/>
          <a:p>
            <a:endParaRPr lang="tr-TR">
              <a:solidFill>
                <a:srgbClr val="AD2E03">
                  <a:lumMod val="50000"/>
                </a:srgb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srgbClr val="AD2E03">
                    <a:lumMod val="50000"/>
                  </a:srgbClr>
                </a:solidFill>
              </a:rPr>
              <a:pPr/>
              <a:t>‹#›</a:t>
            </a:fld>
            <a:endParaRPr lang="tr-TR">
              <a:solidFill>
                <a:srgbClr val="AD2E03">
                  <a:lumMod val="50000"/>
                </a:srgbClr>
              </a:solidFill>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13398513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tr-TR"/>
              <a:t>Asıl başlık stilini düzenlemek için tıklayın</a:t>
            </a:r>
            <a:endParaRPr lang="en-US" dirty="0"/>
          </a:p>
        </p:txBody>
      </p:sp>
      <p:sp>
        <p:nvSpPr>
          <p:cNvPr id="10" name="Text Placeholder 9"/>
          <p:cNvSpPr>
            <a:spLocks noGrp="1"/>
          </p:cNvSpPr>
          <p:nvPr>
            <p:ph type="body" sz="quarter" idx="13"/>
          </p:nvPr>
        </p:nvSpPr>
        <p:spPr>
          <a:xfrm>
            <a:off x="684214" y="3928534"/>
            <a:ext cx="8534401"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a:t>
            </a:r>
          </a:p>
        </p:txBody>
      </p:sp>
      <p:sp>
        <p:nvSpPr>
          <p:cNvPr id="3" name="Text Placeholder 2"/>
          <p:cNvSpPr>
            <a:spLocks noGrp="1"/>
          </p:cNvSpPr>
          <p:nvPr>
            <p:ph type="body" idx="1"/>
          </p:nvPr>
        </p:nvSpPr>
        <p:spPr>
          <a:xfrm>
            <a:off x="684220" y="4766746"/>
            <a:ext cx="8534401" cy="12276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D6EA3EF0-46B1-4B2D-B799-66461E6F9A84}" type="datetimeFigureOut">
              <a:rPr lang="tr-TR" smtClean="0">
                <a:solidFill>
                  <a:srgbClr val="AD2E03">
                    <a:lumMod val="50000"/>
                  </a:srgbClr>
                </a:solidFill>
              </a:rPr>
              <a:pPr/>
              <a:t>28.12.2023</a:t>
            </a:fld>
            <a:endParaRPr lang="tr-TR">
              <a:solidFill>
                <a:srgbClr val="AD2E03">
                  <a:lumMod val="50000"/>
                </a:srgbClr>
              </a:solidFill>
            </a:endParaRPr>
          </a:p>
        </p:txBody>
      </p:sp>
      <p:sp>
        <p:nvSpPr>
          <p:cNvPr id="5" name="Footer Placeholder 4"/>
          <p:cNvSpPr>
            <a:spLocks noGrp="1"/>
          </p:cNvSpPr>
          <p:nvPr>
            <p:ph type="ftr" sz="quarter" idx="11"/>
          </p:nvPr>
        </p:nvSpPr>
        <p:spPr/>
        <p:txBody>
          <a:bodyPr/>
          <a:lstStyle/>
          <a:p>
            <a:endParaRPr lang="tr-TR">
              <a:solidFill>
                <a:srgbClr val="AD2E03">
                  <a:lumMod val="50000"/>
                </a:srgb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srgbClr val="AD2E03">
                    <a:lumMod val="50000"/>
                  </a:srgbClr>
                </a:solidFill>
              </a:rPr>
              <a:pPr/>
              <a:t>‹#›</a:t>
            </a:fld>
            <a:endParaRPr lang="tr-TR">
              <a:solidFill>
                <a:srgbClr val="AD2E03">
                  <a:lumMod val="50000"/>
                </a:srgbClr>
              </a:solidFill>
            </a:endParaRPr>
          </a:p>
        </p:txBody>
      </p:sp>
    </p:spTree>
    <p:extLst>
      <p:ext uri="{BB962C8B-B14F-4D97-AF65-F5344CB8AC3E}">
        <p14:creationId xmlns:p14="http://schemas.microsoft.com/office/powerpoint/2010/main" val="130629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EA3EF0-46B1-4B2D-B799-66461E6F9A84}" type="datetimeFigureOut">
              <a:rPr lang="tr-TR" smtClean="0">
                <a:solidFill>
                  <a:srgbClr val="AD2E03">
                    <a:lumMod val="50000"/>
                  </a:srgbClr>
                </a:solidFill>
              </a:rPr>
              <a:pPr/>
              <a:t>28.12.2023</a:t>
            </a:fld>
            <a:endParaRPr lang="tr-TR">
              <a:solidFill>
                <a:srgbClr val="AD2E03">
                  <a:lumMod val="50000"/>
                </a:srgbClr>
              </a:solidFill>
            </a:endParaRPr>
          </a:p>
        </p:txBody>
      </p:sp>
      <p:sp>
        <p:nvSpPr>
          <p:cNvPr id="5" name="Footer Placeholder 4"/>
          <p:cNvSpPr>
            <a:spLocks noGrp="1"/>
          </p:cNvSpPr>
          <p:nvPr>
            <p:ph type="ftr" sz="quarter" idx="11"/>
          </p:nvPr>
        </p:nvSpPr>
        <p:spPr/>
        <p:txBody>
          <a:bodyPr/>
          <a:lstStyle/>
          <a:p>
            <a:endParaRPr lang="tr-TR">
              <a:solidFill>
                <a:srgbClr val="AD2E03">
                  <a:lumMod val="50000"/>
                </a:srgb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srgbClr val="AD2E03">
                    <a:lumMod val="50000"/>
                  </a:srgbClr>
                </a:solidFill>
              </a:rPr>
              <a:pPr/>
              <a:t>‹#›</a:t>
            </a:fld>
            <a:endParaRPr lang="tr-TR">
              <a:solidFill>
                <a:srgbClr val="AD2E03">
                  <a:lumMod val="50000"/>
                </a:srgbClr>
              </a:solidFill>
            </a:endParaRPr>
          </a:p>
        </p:txBody>
      </p:sp>
    </p:spTree>
    <p:extLst>
      <p:ext uri="{BB962C8B-B14F-4D97-AF65-F5344CB8AC3E}">
        <p14:creationId xmlns:p14="http://schemas.microsoft.com/office/powerpoint/2010/main" val="29046127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20" y="685803"/>
            <a:ext cx="2057399" cy="45720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EA3EF0-46B1-4B2D-B799-66461E6F9A84}" type="datetimeFigureOut">
              <a:rPr lang="tr-TR" smtClean="0">
                <a:solidFill>
                  <a:srgbClr val="AD2E03">
                    <a:lumMod val="50000"/>
                  </a:srgbClr>
                </a:solidFill>
              </a:rPr>
              <a:pPr/>
              <a:t>28.12.2023</a:t>
            </a:fld>
            <a:endParaRPr lang="tr-TR">
              <a:solidFill>
                <a:srgbClr val="AD2E03">
                  <a:lumMod val="50000"/>
                </a:srgbClr>
              </a:solidFill>
            </a:endParaRPr>
          </a:p>
        </p:txBody>
      </p:sp>
      <p:sp>
        <p:nvSpPr>
          <p:cNvPr id="5" name="Footer Placeholder 4"/>
          <p:cNvSpPr>
            <a:spLocks noGrp="1"/>
          </p:cNvSpPr>
          <p:nvPr>
            <p:ph type="ftr" sz="quarter" idx="11"/>
          </p:nvPr>
        </p:nvSpPr>
        <p:spPr/>
        <p:txBody>
          <a:bodyPr/>
          <a:lstStyle/>
          <a:p>
            <a:endParaRPr lang="tr-TR">
              <a:solidFill>
                <a:srgbClr val="AD2E03">
                  <a:lumMod val="50000"/>
                </a:srgb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srgbClr val="AD2E03">
                    <a:lumMod val="50000"/>
                  </a:srgbClr>
                </a:solidFill>
              </a:rPr>
              <a:pPr/>
              <a:t>‹#›</a:t>
            </a:fld>
            <a:endParaRPr lang="tr-TR">
              <a:solidFill>
                <a:srgbClr val="AD2E03">
                  <a:lumMod val="50000"/>
                </a:srgbClr>
              </a:solidFill>
            </a:endParaRPr>
          </a:p>
        </p:txBody>
      </p:sp>
    </p:spTree>
    <p:extLst>
      <p:ext uri="{BB962C8B-B14F-4D97-AF65-F5344CB8AC3E}">
        <p14:creationId xmlns:p14="http://schemas.microsoft.com/office/powerpoint/2010/main" val="29734226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0" name="Rectangle 9"/>
          <p:cNvSpPr/>
          <p:nvPr/>
        </p:nvSpPr>
        <p:spPr>
          <a:xfrm>
            <a:off x="3" y="13"/>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3"/>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1" y="4960137"/>
            <a:ext cx="7772399" cy="1463040"/>
          </a:xfrm>
        </p:spPr>
        <p:txBody>
          <a:bodyPr anchor="ctr">
            <a:normAutofit/>
          </a:bodyPr>
          <a:lstStyle>
            <a:lvl1pPr algn="r">
              <a:defRPr sz="5000" spc="200" baseline="0"/>
            </a:lvl1pPr>
          </a:lstStyle>
          <a:p>
            <a:r>
              <a:rPr lang="tr-TR"/>
              <a:t>Asıl başlık stilini düzenlemek için tıklayın</a:t>
            </a:r>
            <a:endParaRPr lang="en-US" dirty="0"/>
          </a:p>
        </p:txBody>
      </p:sp>
      <p:sp>
        <p:nvSpPr>
          <p:cNvPr id="3" name="Subtitle 2"/>
          <p:cNvSpPr>
            <a:spLocks noGrp="1"/>
          </p:cNvSpPr>
          <p:nvPr>
            <p:ph type="subTitle" idx="1"/>
          </p:nvPr>
        </p:nvSpPr>
        <p:spPr>
          <a:xfrm>
            <a:off x="8610599"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lvl1pPr algn="l">
              <a:defRPr/>
            </a:lvl1p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tr-TR">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cxnSp>
        <p:nvCxnSpPr>
          <p:cNvPr id="8" name="Straight Connector 7"/>
          <p:cNvCxnSpPr/>
          <p:nvPr/>
        </p:nvCxnSpPr>
        <p:spPr>
          <a:xfrm flipV="1">
            <a:off x="8386843" y="526410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73255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tr-TR">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9513075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9" name="Rectangle 8"/>
          <p:cNvSpPr/>
          <p:nvPr/>
        </p:nvSpPr>
        <p:spPr>
          <a:xfrm>
            <a:off x="3" y="13"/>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3"/>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1" y="4960137"/>
            <a:ext cx="7772399" cy="1463040"/>
          </a:xfrm>
        </p:spPr>
        <p:txBody>
          <a:bodyPr anchor="ctr">
            <a:normAutofit/>
          </a:bodyPr>
          <a:lstStyle>
            <a:lvl1pPr algn="r">
              <a:defRPr sz="5000" b="0" spc="200" baseline="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610599"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tr-TR">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cxnSp>
        <p:nvCxnSpPr>
          <p:cNvPr id="8" name="Straight Connector 7"/>
          <p:cNvCxnSpPr/>
          <p:nvPr/>
        </p:nvCxnSpPr>
        <p:spPr>
          <a:xfrm flipV="1">
            <a:off x="8386843" y="526410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8090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24128" y="2286002"/>
            <a:ext cx="4754880" cy="402336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989320" y="2286002"/>
            <a:ext cx="4754880" cy="402336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tr-TR">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553034277"/>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3" name="Freeform 11"/>
          <p:cNvSpPr>
            <a:spLocks/>
          </p:cNvSpPr>
          <p:nvPr/>
        </p:nvSpPr>
        <p:spPr bwMode="auto">
          <a:xfrm flipV="1">
            <a:off x="9" y="711435"/>
            <a:ext cx="1810561" cy="508374"/>
          </a:xfrm>
          <a:custGeom>
            <a:avLst/>
            <a:gdLst>
              <a:gd name="T0" fmla="*/ 1497013 w 7908"/>
              <a:gd name="T1" fmla="*/ 263046 h 10000"/>
              <a:gd name="T2" fmla="*/ 1244671 w 7908"/>
              <a:gd name="T3" fmla="*/ 10535 h 10000"/>
              <a:gd name="T4" fmla="*/ 1239181 w 7908"/>
              <a:gd name="T5" fmla="*/ 5268 h 10000"/>
              <a:gd name="T6" fmla="*/ 1223469 w 7908"/>
              <a:gd name="T7" fmla="*/ 0 h 10000"/>
              <a:gd name="T8" fmla="*/ 1123517 w 7908"/>
              <a:gd name="T9" fmla="*/ 0 h 10000"/>
              <a:gd name="T10" fmla="*/ 0 w 7908"/>
              <a:gd name="T11" fmla="*/ 3474 h 10000"/>
              <a:gd name="T12" fmla="*/ 0 w 7908"/>
              <a:gd name="T13" fmla="*/ 560388 h 10000"/>
              <a:gd name="T14" fmla="*/ 1123517 w 7908"/>
              <a:gd name="T15" fmla="*/ 557698 h 10000"/>
              <a:gd name="T16" fmla="*/ 1223469 w 7908"/>
              <a:gd name="T17" fmla="*/ 557698 h 10000"/>
              <a:gd name="T18" fmla="*/ 1239181 w 7908"/>
              <a:gd name="T19" fmla="*/ 552487 h 10000"/>
              <a:gd name="T20" fmla="*/ 1244671 w 7908"/>
              <a:gd name="T21" fmla="*/ 547163 h 10000"/>
              <a:gd name="T22" fmla="*/ 1497013 w 7908"/>
              <a:gd name="T23" fmla="*/ 294652 h 10000"/>
              <a:gd name="T24" fmla="*/ 1497013 w 7908"/>
              <a:gd name="T25" fmla="*/ 2630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 name="Title 1"/>
          <p:cNvSpPr>
            <a:spLocks noGrp="1"/>
          </p:cNvSpPr>
          <p:nvPr>
            <p:ph type="title"/>
          </p:nvPr>
        </p:nvSpPr>
        <p:spPr>
          <a:xfrm>
            <a:off x="2593609" y="624110"/>
            <a:ext cx="8785599" cy="1280890"/>
          </a:xfrm>
        </p:spPr>
        <p:txBody>
          <a:bodyPr/>
          <a:lstStyle/>
          <a:p>
            <a:r>
              <a:rPr lang="tr-TR" smtClean="0"/>
              <a:t>Asıl başlık stili için tıklatın</a:t>
            </a:r>
            <a:endParaRPr lang="en-US" dirty="0"/>
          </a:p>
        </p:txBody>
      </p:sp>
      <p:sp>
        <p:nvSpPr>
          <p:cNvPr id="4" name="Date Placeholder 2"/>
          <p:cNvSpPr>
            <a:spLocks noGrp="1"/>
          </p:cNvSpPr>
          <p:nvPr>
            <p:ph type="dt" sz="half" idx="10"/>
          </p:nvPr>
        </p:nvSpPr>
        <p:spPr/>
        <p:txBody>
          <a:bodyPr/>
          <a:lstStyle>
            <a:lvl1pPr>
              <a:defRPr/>
            </a:lvl1pPr>
          </a:lstStyle>
          <a:p>
            <a:pPr>
              <a:defRPr/>
            </a:pPr>
            <a:endParaRPr lang="tr-TR">
              <a:solidFill>
                <a:prstClr val="black">
                  <a:tint val="75000"/>
                </a:prstClr>
              </a:solidFill>
            </a:endParaRPr>
          </a:p>
        </p:txBody>
      </p:sp>
      <p:sp>
        <p:nvSpPr>
          <p:cNvPr id="5" name="Footer Placeholder 3"/>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6" name="Slide Number Placeholder 4"/>
          <p:cNvSpPr>
            <a:spLocks noGrp="1"/>
          </p:cNvSpPr>
          <p:nvPr>
            <p:ph type="sldNum" sz="quarter" idx="12"/>
          </p:nvPr>
        </p:nvSpPr>
        <p:spPr/>
        <p:txBody>
          <a:bodyPr/>
          <a:lstStyle>
            <a:lvl1pPr>
              <a:defRPr smtClean="0"/>
            </a:lvl1pPr>
          </a:lstStyle>
          <a:p>
            <a:pPr>
              <a:defRPr/>
            </a:pPr>
            <a:fld id="{2812D790-D436-4EC9-B4AA-3C3A494E918B}" type="slidenum">
              <a:rPr lang="tr-TR"/>
              <a:pPr>
                <a:defRPr/>
              </a:pPr>
              <a:t>‹#›</a:t>
            </a:fld>
            <a:endParaRPr lang="tr-TR"/>
          </a:p>
        </p:txBody>
      </p:sp>
    </p:spTree>
    <p:extLst>
      <p:ext uri="{BB962C8B-B14F-4D97-AF65-F5344CB8AC3E}">
        <p14:creationId xmlns:p14="http://schemas.microsoft.com/office/powerpoint/2010/main" val="25846106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1024128" y="2967788"/>
            <a:ext cx="4754880" cy="334157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tr-TR"/>
              <a:t>Asıl metin stillerini düzenle</a:t>
            </a:r>
          </a:p>
        </p:txBody>
      </p:sp>
      <p:sp>
        <p:nvSpPr>
          <p:cNvPr id="6" name="Content Placeholder 5"/>
          <p:cNvSpPr>
            <a:spLocks noGrp="1"/>
          </p:cNvSpPr>
          <p:nvPr>
            <p:ph sz="quarter" idx="4"/>
          </p:nvPr>
        </p:nvSpPr>
        <p:spPr>
          <a:xfrm>
            <a:off x="5990888" y="2967788"/>
            <a:ext cx="4754880" cy="334157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tr-TR">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1332571717"/>
      </p:ext>
    </p:extLst>
  </p:cSld>
  <p:clrMapOvr>
    <a:masterClrMapping/>
  </p:clrMapOvr>
  <p:extLst mod="1">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tr-TR">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38346635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tr-TR">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36034036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8" name="Title 7"/>
          <p:cNvSpPr>
            <a:spLocks noGrp="1"/>
          </p:cNvSpPr>
          <p:nvPr>
            <p:ph type="title"/>
          </p:nvPr>
        </p:nvSpPr>
        <p:spPr>
          <a:xfrm>
            <a:off x="1024129" y="471509"/>
            <a:ext cx="4389120" cy="1737360"/>
          </a:xfrm>
        </p:spPr>
        <p:txBody>
          <a:bodyPr>
            <a:noAutofit/>
          </a:bodyPr>
          <a:lstStyle>
            <a:lvl1pPr>
              <a:lnSpc>
                <a:spcPct val="80000"/>
              </a:lnSpc>
              <a:defRPr sz="4000"/>
            </a:lvl1pPr>
          </a:lstStyle>
          <a:p>
            <a:r>
              <a:rPr lang="tr-TR"/>
              <a:t>Asıl başlık stilini düzenlemek için tıklayın</a:t>
            </a:r>
            <a:endParaRPr lang="en-US" dirty="0"/>
          </a:p>
        </p:txBody>
      </p:sp>
      <p:sp>
        <p:nvSpPr>
          <p:cNvPr id="3" name="Content Placeholder 2"/>
          <p:cNvSpPr>
            <a:spLocks noGrp="1"/>
          </p:cNvSpPr>
          <p:nvPr>
            <p:ph idx="1"/>
          </p:nvPr>
        </p:nvSpPr>
        <p:spPr>
          <a:xfrm>
            <a:off x="5715003"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024129"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tr-TR">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1401162615"/>
      </p:ext>
    </p:extLst>
  </p:cSld>
  <p:clrMapOvr>
    <a:masterClrMapping/>
  </p:clrMapOvr>
  <p:extLst mod="1">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57201" y="4960138"/>
            <a:ext cx="7772399" cy="1463040"/>
          </a:xfrm>
        </p:spPr>
        <p:txBody>
          <a:bodyPr anchor="ctr">
            <a:normAutofit/>
          </a:bodyPr>
          <a:lstStyle>
            <a:lvl1pPr algn="r">
              <a:defRPr sz="5000" spc="200" baseline="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3"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610599"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tr-TR">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cxnSp>
        <p:nvCxnSpPr>
          <p:cNvPr id="8" name="Straight Connector 7"/>
          <p:cNvCxnSpPr/>
          <p:nvPr/>
        </p:nvCxnSpPr>
        <p:spPr>
          <a:xfrm flipV="1">
            <a:off x="8386843" y="5264107"/>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6092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tr-TR">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14618852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4" y="762000"/>
            <a:ext cx="2628900" cy="5410200"/>
          </a:xfrm>
        </p:spPr>
        <p:txBody>
          <a:bodyPr vert="eaVert" lIns="45720" tIns="91440" rIns="45720" bIns="91440"/>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990603" y="762000"/>
            <a:ext cx="7581900" cy="5410200"/>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tr-TR">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1254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0" name="Rectangle 9"/>
          <p:cNvSpPr/>
          <p:nvPr/>
        </p:nvSpPr>
        <p:spPr>
          <a:xfrm>
            <a:off x="3" y="13"/>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3"/>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1" y="4960137"/>
            <a:ext cx="7772399" cy="1463040"/>
          </a:xfrm>
        </p:spPr>
        <p:txBody>
          <a:bodyPr anchor="ctr">
            <a:normAutofit/>
          </a:bodyPr>
          <a:lstStyle>
            <a:lvl1pPr algn="r">
              <a:defRPr sz="5000" spc="200" baseline="0"/>
            </a:lvl1pPr>
          </a:lstStyle>
          <a:p>
            <a:r>
              <a:rPr lang="tr-TR"/>
              <a:t>Asıl başlık stilini düzenlemek için tıklayın</a:t>
            </a:r>
            <a:endParaRPr lang="en-US" dirty="0"/>
          </a:p>
        </p:txBody>
      </p:sp>
      <p:sp>
        <p:nvSpPr>
          <p:cNvPr id="3" name="Subtitle 2"/>
          <p:cNvSpPr>
            <a:spLocks noGrp="1"/>
          </p:cNvSpPr>
          <p:nvPr>
            <p:ph type="subTitle" idx="1"/>
          </p:nvPr>
        </p:nvSpPr>
        <p:spPr>
          <a:xfrm>
            <a:off x="8610599"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lvl1pPr algn="l">
              <a:defRPr/>
            </a:lvl1p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tr-TR">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cxnSp>
        <p:nvCxnSpPr>
          <p:cNvPr id="8" name="Straight Connector 7"/>
          <p:cNvCxnSpPr/>
          <p:nvPr/>
        </p:nvCxnSpPr>
        <p:spPr>
          <a:xfrm flipV="1">
            <a:off x="8386843" y="526410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1432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tr-TR">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37168681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9" name="Rectangle 8"/>
          <p:cNvSpPr/>
          <p:nvPr/>
        </p:nvSpPr>
        <p:spPr>
          <a:xfrm>
            <a:off x="3" y="13"/>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3"/>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1" y="4960137"/>
            <a:ext cx="7772399" cy="1463040"/>
          </a:xfrm>
        </p:spPr>
        <p:txBody>
          <a:bodyPr anchor="ctr">
            <a:normAutofit/>
          </a:bodyPr>
          <a:lstStyle>
            <a:lvl1pPr algn="r">
              <a:defRPr sz="5000" b="0" spc="200" baseline="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610599"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tr-TR">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cxnSp>
        <p:nvCxnSpPr>
          <p:cNvPr id="8" name="Straight Connector 7"/>
          <p:cNvCxnSpPr/>
          <p:nvPr/>
        </p:nvCxnSpPr>
        <p:spPr>
          <a:xfrm flipV="1">
            <a:off x="8386843" y="526410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964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Freeform 11"/>
          <p:cNvSpPr>
            <a:spLocks/>
          </p:cNvSpPr>
          <p:nvPr/>
        </p:nvSpPr>
        <p:spPr bwMode="auto">
          <a:xfrm flipV="1">
            <a:off x="9" y="711435"/>
            <a:ext cx="1810561" cy="508374"/>
          </a:xfrm>
          <a:custGeom>
            <a:avLst/>
            <a:gdLst>
              <a:gd name="T0" fmla="*/ 1497013 w 7908"/>
              <a:gd name="T1" fmla="*/ 263046 h 10000"/>
              <a:gd name="T2" fmla="*/ 1244671 w 7908"/>
              <a:gd name="T3" fmla="*/ 10535 h 10000"/>
              <a:gd name="T4" fmla="*/ 1239181 w 7908"/>
              <a:gd name="T5" fmla="*/ 5268 h 10000"/>
              <a:gd name="T6" fmla="*/ 1223469 w 7908"/>
              <a:gd name="T7" fmla="*/ 0 h 10000"/>
              <a:gd name="T8" fmla="*/ 1123517 w 7908"/>
              <a:gd name="T9" fmla="*/ 0 h 10000"/>
              <a:gd name="T10" fmla="*/ 0 w 7908"/>
              <a:gd name="T11" fmla="*/ 3474 h 10000"/>
              <a:gd name="T12" fmla="*/ 0 w 7908"/>
              <a:gd name="T13" fmla="*/ 560388 h 10000"/>
              <a:gd name="T14" fmla="*/ 1123517 w 7908"/>
              <a:gd name="T15" fmla="*/ 557698 h 10000"/>
              <a:gd name="T16" fmla="*/ 1223469 w 7908"/>
              <a:gd name="T17" fmla="*/ 557698 h 10000"/>
              <a:gd name="T18" fmla="*/ 1239181 w 7908"/>
              <a:gd name="T19" fmla="*/ 552487 h 10000"/>
              <a:gd name="T20" fmla="*/ 1244671 w 7908"/>
              <a:gd name="T21" fmla="*/ 547163 h 10000"/>
              <a:gd name="T22" fmla="*/ 1497013 w 7908"/>
              <a:gd name="T23" fmla="*/ 294652 h 10000"/>
              <a:gd name="T24" fmla="*/ 1497013 w 7908"/>
              <a:gd name="T25" fmla="*/ 2630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3" name="Date Placeholder 1"/>
          <p:cNvSpPr>
            <a:spLocks noGrp="1"/>
          </p:cNvSpPr>
          <p:nvPr>
            <p:ph type="dt" sz="half" idx="10"/>
          </p:nvPr>
        </p:nvSpPr>
        <p:spPr/>
        <p:txBody>
          <a:bodyPr/>
          <a:lstStyle>
            <a:lvl1pPr>
              <a:defRPr/>
            </a:lvl1pPr>
          </a:lstStyle>
          <a:p>
            <a:pPr>
              <a:defRPr/>
            </a:pPr>
            <a:endParaRPr lang="tr-TR">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smtClean="0"/>
            </a:lvl1pPr>
          </a:lstStyle>
          <a:p>
            <a:pPr>
              <a:defRPr/>
            </a:pPr>
            <a:fld id="{4086E02B-846C-4CF6-9EC7-A8970F2188F5}" type="slidenum">
              <a:rPr lang="tr-TR"/>
              <a:pPr>
                <a:defRPr/>
              </a:pPr>
              <a:t>‹#›</a:t>
            </a:fld>
            <a:endParaRPr lang="tr-TR"/>
          </a:p>
        </p:txBody>
      </p:sp>
    </p:spTree>
    <p:extLst>
      <p:ext uri="{BB962C8B-B14F-4D97-AF65-F5344CB8AC3E}">
        <p14:creationId xmlns:p14="http://schemas.microsoft.com/office/powerpoint/2010/main" val="2078363030"/>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24128" y="2286002"/>
            <a:ext cx="4754880" cy="402336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989320" y="2286002"/>
            <a:ext cx="4754880" cy="402336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tr-TR">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1337557672"/>
      </p:ext>
    </p:extLst>
  </p:cSld>
  <p:clrMapOvr>
    <a:masterClrMapping/>
  </p:clrMapOvr>
  <p:extLst mod="1">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1024128" y="2967788"/>
            <a:ext cx="4754880" cy="334157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tr-TR"/>
              <a:t>Asıl metin stillerini düzenle</a:t>
            </a:r>
          </a:p>
        </p:txBody>
      </p:sp>
      <p:sp>
        <p:nvSpPr>
          <p:cNvPr id="6" name="Content Placeholder 5"/>
          <p:cNvSpPr>
            <a:spLocks noGrp="1"/>
          </p:cNvSpPr>
          <p:nvPr>
            <p:ph sz="quarter" idx="4"/>
          </p:nvPr>
        </p:nvSpPr>
        <p:spPr>
          <a:xfrm>
            <a:off x="5990888" y="2967788"/>
            <a:ext cx="4754880" cy="334157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tr-TR">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924060375"/>
      </p:ext>
    </p:extLst>
  </p:cSld>
  <p:clrMapOvr>
    <a:masterClrMapping/>
  </p:clrMapOvr>
  <p:extLst mod="1">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tr-TR">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26766744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tr-TR">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29326079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8" name="Title 7"/>
          <p:cNvSpPr>
            <a:spLocks noGrp="1"/>
          </p:cNvSpPr>
          <p:nvPr>
            <p:ph type="title"/>
          </p:nvPr>
        </p:nvSpPr>
        <p:spPr>
          <a:xfrm>
            <a:off x="1024129" y="471509"/>
            <a:ext cx="4389120" cy="1737360"/>
          </a:xfrm>
        </p:spPr>
        <p:txBody>
          <a:bodyPr>
            <a:noAutofit/>
          </a:bodyPr>
          <a:lstStyle>
            <a:lvl1pPr>
              <a:lnSpc>
                <a:spcPct val="80000"/>
              </a:lnSpc>
              <a:defRPr sz="4000"/>
            </a:lvl1pPr>
          </a:lstStyle>
          <a:p>
            <a:r>
              <a:rPr lang="tr-TR"/>
              <a:t>Asıl başlık stilini düzenlemek için tıklayın</a:t>
            </a:r>
            <a:endParaRPr lang="en-US" dirty="0"/>
          </a:p>
        </p:txBody>
      </p:sp>
      <p:sp>
        <p:nvSpPr>
          <p:cNvPr id="3" name="Content Placeholder 2"/>
          <p:cNvSpPr>
            <a:spLocks noGrp="1"/>
          </p:cNvSpPr>
          <p:nvPr>
            <p:ph idx="1"/>
          </p:nvPr>
        </p:nvSpPr>
        <p:spPr>
          <a:xfrm>
            <a:off x="5715003"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024129"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tr-TR">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64748582"/>
      </p:ext>
    </p:extLst>
  </p:cSld>
  <p:clrMapOvr>
    <a:masterClrMapping/>
  </p:clrMapOvr>
  <p:extLst mod="1">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57201" y="4960138"/>
            <a:ext cx="7772399" cy="1463040"/>
          </a:xfrm>
        </p:spPr>
        <p:txBody>
          <a:bodyPr anchor="ctr">
            <a:normAutofit/>
          </a:bodyPr>
          <a:lstStyle>
            <a:lvl1pPr algn="r">
              <a:defRPr sz="5000" spc="200" baseline="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3"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610599"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tr-TR">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cxnSp>
        <p:nvCxnSpPr>
          <p:cNvPr id="8" name="Straight Connector 7"/>
          <p:cNvCxnSpPr/>
          <p:nvPr/>
        </p:nvCxnSpPr>
        <p:spPr>
          <a:xfrm flipV="1">
            <a:off x="8386843" y="5264107"/>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9944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tr-TR">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spTree>
    <p:extLst>
      <p:ext uri="{BB962C8B-B14F-4D97-AF65-F5344CB8AC3E}">
        <p14:creationId xmlns:p14="http://schemas.microsoft.com/office/powerpoint/2010/main" val="34842070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4" y="762000"/>
            <a:ext cx="2628900" cy="5410200"/>
          </a:xfrm>
        </p:spPr>
        <p:txBody>
          <a:bodyPr vert="eaVert" lIns="45720" tIns="91440" rIns="45720" bIns="91440"/>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990603" y="762000"/>
            <a:ext cx="7581900" cy="5410200"/>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EA3EF0-46B1-4B2D-B799-66461E6F9A84}" type="datetimeFigureOut">
              <a:rPr lang="tr-TR" smtClean="0">
                <a:solidFill>
                  <a:prstClr val="black">
                    <a:lumMod val="95000"/>
                    <a:lumOff val="5000"/>
                  </a:prstClr>
                </a:solidFill>
              </a:rPr>
              <a:pPr/>
              <a:t>28.12.2023</a:t>
            </a:fld>
            <a:endParaRPr lang="tr-TR">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tr-TR">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8E5067A7-8D9F-4A71-8DEB-493688BD5ABB}" type="slidenum">
              <a:rPr lang="tr-TR" smtClean="0">
                <a:solidFill>
                  <a:prstClr val="black">
                    <a:lumMod val="95000"/>
                    <a:lumOff val="5000"/>
                  </a:prstClr>
                </a:solidFill>
              </a:rPr>
              <a:pPr/>
              <a:t>‹#›</a:t>
            </a:fld>
            <a:endParaRPr lang="tr-TR">
              <a:solidFill>
                <a:prstClr val="black">
                  <a:lumMod val="95000"/>
                  <a:lumOff val="5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579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29 Veri Yer Tutucusu"/>
          <p:cNvSpPr>
            <a:spLocks noGrp="1"/>
          </p:cNvSpPr>
          <p:nvPr>
            <p:ph type="dt" sz="half" idx="10"/>
          </p:nvPr>
        </p:nvSpPr>
        <p:spPr/>
        <p:txBody>
          <a:bodyPr/>
          <a:lstStyle/>
          <a:p>
            <a:fld id="{1B51FF97-6656-4316-9AC6-BFE8CE3EE8CB}" type="datetimeFigureOut">
              <a:rPr lang="tr-TR" smtClean="0">
                <a:solidFill>
                  <a:srgbClr val="DBF5F9">
                    <a:shade val="90000"/>
                  </a:srgbClr>
                </a:solidFill>
              </a:rPr>
              <a:pPr/>
              <a:t>28.12.2023</a:t>
            </a:fld>
            <a:endParaRPr lang="tr-TR" dirty="0">
              <a:solidFill>
                <a:srgbClr val="DBF5F9">
                  <a:shade val="90000"/>
                </a:srgbClr>
              </a:solidFill>
            </a:endParaRPr>
          </a:p>
        </p:txBody>
      </p:sp>
      <p:sp>
        <p:nvSpPr>
          <p:cNvPr id="19" name="18 Altbilgi Yer Tutucusu"/>
          <p:cNvSpPr>
            <a:spLocks noGrp="1"/>
          </p:cNvSpPr>
          <p:nvPr>
            <p:ph type="ftr" sz="quarter" idx="11"/>
          </p:nvPr>
        </p:nvSpPr>
        <p:spPr/>
        <p:txBody>
          <a:bodyPr/>
          <a:lstStyle/>
          <a:p>
            <a:endParaRPr lang="tr-TR" dirty="0">
              <a:solidFill>
                <a:srgbClr val="DBF5F9">
                  <a:shade val="90000"/>
                </a:srgbClr>
              </a:solidFill>
            </a:endParaRPr>
          </a:p>
        </p:txBody>
      </p:sp>
      <p:sp>
        <p:nvSpPr>
          <p:cNvPr id="27" name="26 Slayt Numarası Yer Tutucusu"/>
          <p:cNvSpPr>
            <a:spLocks noGrp="1"/>
          </p:cNvSpPr>
          <p:nvPr>
            <p:ph type="sldNum" sz="quarter" idx="12"/>
          </p:nvPr>
        </p:nvSpPr>
        <p:spPr/>
        <p:txBody>
          <a:bodyPr/>
          <a:lstStyle/>
          <a:p>
            <a:fld id="{EE4E4B30-712B-4F54-9794-452855504AE1}" type="slidenum">
              <a:rPr lang="tr-TR" smtClean="0">
                <a:solidFill>
                  <a:srgbClr val="DBF5F9">
                    <a:shade val="90000"/>
                  </a:srgbClr>
                </a:solidFill>
              </a:rPr>
              <a:pPr/>
              <a:t>‹#›</a:t>
            </a:fld>
            <a:endParaRPr lang="tr-TR" dirty="0">
              <a:solidFill>
                <a:srgbClr val="DBF5F9">
                  <a:shade val="90000"/>
                </a:srgbClr>
              </a:solidFill>
            </a:endParaRPr>
          </a:p>
        </p:txBody>
      </p:sp>
    </p:spTree>
    <p:extLst>
      <p:ext uri="{BB962C8B-B14F-4D97-AF65-F5344CB8AC3E}">
        <p14:creationId xmlns:p14="http://schemas.microsoft.com/office/powerpoint/2010/main" val="553671141"/>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1B51FF97-6656-4316-9AC6-BFE8CE3EE8CB}" type="datetimeFigureOut">
              <a:rPr lang="tr-TR" smtClean="0">
                <a:solidFill>
                  <a:srgbClr val="04617B">
                    <a:shade val="90000"/>
                  </a:srgbClr>
                </a:solidFill>
              </a:rPr>
              <a:pPr/>
              <a:t>28.12.2023</a:t>
            </a:fld>
            <a:endParaRPr lang="tr-TR" dirty="0">
              <a:solidFill>
                <a:srgbClr val="04617B">
                  <a:shade val="90000"/>
                </a:srgbClr>
              </a:solidFill>
            </a:endParaRPr>
          </a:p>
        </p:txBody>
      </p:sp>
      <p:sp>
        <p:nvSpPr>
          <p:cNvPr id="5" name="4 Altbilgi Yer Tutucusu"/>
          <p:cNvSpPr>
            <a:spLocks noGrp="1"/>
          </p:cNvSpPr>
          <p:nvPr>
            <p:ph type="ftr" sz="quarter" idx="11"/>
          </p:nvPr>
        </p:nvSpPr>
        <p:spPr/>
        <p:txBody>
          <a:bodyPr/>
          <a:lstStyle/>
          <a:p>
            <a:endParaRPr lang="tr-TR" dirty="0">
              <a:solidFill>
                <a:srgbClr val="04617B">
                  <a:shade val="90000"/>
                </a:srgbClr>
              </a:solidFill>
            </a:endParaRPr>
          </a:p>
        </p:txBody>
      </p:sp>
      <p:sp>
        <p:nvSpPr>
          <p:cNvPr id="6" name="5 Slayt Numarası Yer Tutucusu"/>
          <p:cNvSpPr>
            <a:spLocks noGrp="1"/>
          </p:cNvSpPr>
          <p:nvPr>
            <p:ph type="sldNum" sz="quarter" idx="12"/>
          </p:nvPr>
        </p:nvSpPr>
        <p:spPr/>
        <p:txBody>
          <a:bodyPr/>
          <a:lstStyle/>
          <a:p>
            <a:fld id="{EE4E4B30-712B-4F54-9794-452855504AE1}" type="slidenum">
              <a:rPr lang="tr-TR" smtClean="0">
                <a:solidFill>
                  <a:srgbClr val="04617B">
                    <a:shade val="90000"/>
                  </a:srgbClr>
                </a:solidFill>
              </a:rPr>
              <a:pPr/>
              <a:t>‹#›</a:t>
            </a:fld>
            <a:endParaRPr lang="tr-TR" dirty="0">
              <a:solidFill>
                <a:srgbClr val="04617B">
                  <a:shade val="90000"/>
                </a:srgbClr>
              </a:solidFill>
            </a:endParaRPr>
          </a:p>
        </p:txBody>
      </p:sp>
    </p:spTree>
    <p:extLst>
      <p:ext uri="{BB962C8B-B14F-4D97-AF65-F5344CB8AC3E}">
        <p14:creationId xmlns:p14="http://schemas.microsoft.com/office/powerpoint/2010/main" val="3428260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5" name="Freeform 11"/>
          <p:cNvSpPr>
            <a:spLocks/>
          </p:cNvSpPr>
          <p:nvPr/>
        </p:nvSpPr>
        <p:spPr bwMode="auto">
          <a:xfrm flipV="1">
            <a:off x="9" y="711435"/>
            <a:ext cx="1810561" cy="508374"/>
          </a:xfrm>
          <a:custGeom>
            <a:avLst/>
            <a:gdLst>
              <a:gd name="T0" fmla="*/ 1497013 w 7908"/>
              <a:gd name="T1" fmla="*/ 263046 h 10000"/>
              <a:gd name="T2" fmla="*/ 1244671 w 7908"/>
              <a:gd name="T3" fmla="*/ 10535 h 10000"/>
              <a:gd name="T4" fmla="*/ 1239181 w 7908"/>
              <a:gd name="T5" fmla="*/ 5268 h 10000"/>
              <a:gd name="T6" fmla="*/ 1223469 w 7908"/>
              <a:gd name="T7" fmla="*/ 0 h 10000"/>
              <a:gd name="T8" fmla="*/ 1123517 w 7908"/>
              <a:gd name="T9" fmla="*/ 0 h 10000"/>
              <a:gd name="T10" fmla="*/ 0 w 7908"/>
              <a:gd name="T11" fmla="*/ 3474 h 10000"/>
              <a:gd name="T12" fmla="*/ 0 w 7908"/>
              <a:gd name="T13" fmla="*/ 560388 h 10000"/>
              <a:gd name="T14" fmla="*/ 1123517 w 7908"/>
              <a:gd name="T15" fmla="*/ 557698 h 10000"/>
              <a:gd name="T16" fmla="*/ 1223469 w 7908"/>
              <a:gd name="T17" fmla="*/ 557698 h 10000"/>
              <a:gd name="T18" fmla="*/ 1239181 w 7908"/>
              <a:gd name="T19" fmla="*/ 552487 h 10000"/>
              <a:gd name="T20" fmla="*/ 1244671 w 7908"/>
              <a:gd name="T21" fmla="*/ 547163 h 10000"/>
              <a:gd name="T22" fmla="*/ 1497013 w 7908"/>
              <a:gd name="T23" fmla="*/ 294652 h 10000"/>
              <a:gd name="T24" fmla="*/ 1497013 w 7908"/>
              <a:gd name="T25" fmla="*/ 2630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 name="Title 1"/>
          <p:cNvSpPr>
            <a:spLocks noGrp="1"/>
          </p:cNvSpPr>
          <p:nvPr>
            <p:ph type="title"/>
          </p:nvPr>
        </p:nvSpPr>
        <p:spPr>
          <a:xfrm>
            <a:off x="2589887" y="446093"/>
            <a:ext cx="3506112" cy="976312"/>
          </a:xfrm>
        </p:spPr>
        <p:txBody>
          <a:bodyPr anchor="b"/>
          <a:lstStyle>
            <a:lvl1pPr algn="l">
              <a:defRPr sz="2205" b="0"/>
            </a:lvl1pPr>
          </a:lstStyle>
          <a:p>
            <a:r>
              <a:rPr lang="tr-TR" smtClean="0"/>
              <a:t>Asıl başlık stili için tıklatın</a:t>
            </a:r>
            <a:endParaRPr lang="en-US" dirty="0"/>
          </a:p>
        </p:txBody>
      </p:sp>
      <p:sp>
        <p:nvSpPr>
          <p:cNvPr id="3" name="Content Placeholder 2"/>
          <p:cNvSpPr>
            <a:spLocks noGrp="1"/>
          </p:cNvSpPr>
          <p:nvPr>
            <p:ph idx="1"/>
          </p:nvPr>
        </p:nvSpPr>
        <p:spPr>
          <a:xfrm>
            <a:off x="6324663" y="446089"/>
            <a:ext cx="5054542" cy="5414963"/>
          </a:xfrm>
        </p:spPr>
        <p:txBody>
          <a:bodyPr anchor="ct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54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tr-TR" smtClean="0"/>
              <a:t>Asıl metin stillerini düzenlemek için tıklatın</a:t>
            </a:r>
          </a:p>
        </p:txBody>
      </p:sp>
      <p:sp>
        <p:nvSpPr>
          <p:cNvPr id="6" name="Date Placeholder 4"/>
          <p:cNvSpPr>
            <a:spLocks noGrp="1"/>
          </p:cNvSpPr>
          <p:nvPr>
            <p:ph type="dt" sz="half" idx="10"/>
          </p:nvPr>
        </p:nvSpPr>
        <p:spPr/>
        <p:txBody>
          <a:bodyPr/>
          <a:lstStyle>
            <a:lvl1pPr>
              <a:defRPr/>
            </a:lvl1pPr>
          </a:lstStyle>
          <a:p>
            <a:pPr>
              <a:defRPr/>
            </a:pPr>
            <a:endParaRPr lang="tr-TR">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smtClean="0"/>
            </a:lvl1pPr>
          </a:lstStyle>
          <a:p>
            <a:pPr>
              <a:defRPr/>
            </a:pPr>
            <a:fld id="{69624FC5-9350-49B0-9184-5F821C43B581}" type="slidenum">
              <a:rPr lang="tr-TR"/>
              <a:pPr>
                <a:defRPr/>
              </a:pPr>
              <a:t>‹#›</a:t>
            </a:fld>
            <a:endParaRPr lang="tr-TR"/>
          </a:p>
        </p:txBody>
      </p:sp>
    </p:spTree>
    <p:extLst>
      <p:ext uri="{BB962C8B-B14F-4D97-AF65-F5344CB8AC3E}">
        <p14:creationId xmlns:p14="http://schemas.microsoft.com/office/powerpoint/2010/main" val="35271765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707136" y="1316738"/>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1B51FF97-6656-4316-9AC6-BFE8CE3EE8CB}" type="datetimeFigureOut">
              <a:rPr lang="tr-TR" smtClean="0">
                <a:solidFill>
                  <a:srgbClr val="DBF5F9">
                    <a:shade val="90000"/>
                  </a:srgbClr>
                </a:solidFill>
              </a:rPr>
              <a:pPr/>
              <a:t>28.12.2023</a:t>
            </a:fld>
            <a:endParaRPr lang="tr-TR" dirty="0">
              <a:solidFill>
                <a:srgbClr val="DBF5F9">
                  <a:shade val="90000"/>
                </a:srgbClr>
              </a:solidFill>
            </a:endParaRPr>
          </a:p>
        </p:txBody>
      </p:sp>
      <p:sp>
        <p:nvSpPr>
          <p:cNvPr id="5" name="4 Altbilgi Yer Tutucusu"/>
          <p:cNvSpPr>
            <a:spLocks noGrp="1"/>
          </p:cNvSpPr>
          <p:nvPr>
            <p:ph type="ftr" sz="quarter" idx="11"/>
          </p:nvPr>
        </p:nvSpPr>
        <p:spPr/>
        <p:txBody>
          <a:bodyPr/>
          <a:lstStyle/>
          <a:p>
            <a:endParaRPr lang="tr-TR" dirty="0">
              <a:solidFill>
                <a:srgbClr val="DBF5F9">
                  <a:shade val="90000"/>
                </a:srgbClr>
              </a:solidFill>
            </a:endParaRPr>
          </a:p>
        </p:txBody>
      </p:sp>
      <p:sp>
        <p:nvSpPr>
          <p:cNvPr id="6" name="5 Slayt Numarası Yer Tutucusu"/>
          <p:cNvSpPr>
            <a:spLocks noGrp="1"/>
          </p:cNvSpPr>
          <p:nvPr>
            <p:ph type="sldNum" sz="quarter" idx="12"/>
          </p:nvPr>
        </p:nvSpPr>
        <p:spPr/>
        <p:txBody>
          <a:bodyPr/>
          <a:lstStyle/>
          <a:p>
            <a:fld id="{EE4E4B30-712B-4F54-9794-452855504AE1}" type="slidenum">
              <a:rPr lang="tr-TR" smtClean="0">
                <a:solidFill>
                  <a:srgbClr val="DBF5F9">
                    <a:shade val="90000"/>
                  </a:srgbClr>
                </a:solidFill>
              </a:rPr>
              <a:pPr/>
              <a:t>‹#›</a:t>
            </a:fld>
            <a:endParaRPr lang="tr-TR" dirty="0">
              <a:solidFill>
                <a:srgbClr val="DBF5F9">
                  <a:shade val="90000"/>
                </a:srgbClr>
              </a:solidFill>
            </a:endParaRPr>
          </a:p>
        </p:txBody>
      </p:sp>
    </p:spTree>
    <p:extLst>
      <p:ext uri="{BB962C8B-B14F-4D97-AF65-F5344CB8AC3E}">
        <p14:creationId xmlns:p14="http://schemas.microsoft.com/office/powerpoint/2010/main" val="1344514506"/>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6" y="704088"/>
            <a:ext cx="10972801" cy="114300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1B51FF97-6656-4316-9AC6-BFE8CE3EE8CB}" type="datetimeFigureOut">
              <a:rPr lang="tr-TR" smtClean="0">
                <a:solidFill>
                  <a:srgbClr val="04617B">
                    <a:shade val="90000"/>
                  </a:srgbClr>
                </a:solidFill>
              </a:rPr>
              <a:pPr/>
              <a:t>28.12.2023</a:t>
            </a:fld>
            <a:endParaRPr lang="tr-TR" dirty="0">
              <a:solidFill>
                <a:srgbClr val="04617B">
                  <a:shade val="90000"/>
                </a:srgbClr>
              </a:solidFill>
            </a:endParaRPr>
          </a:p>
        </p:txBody>
      </p:sp>
      <p:sp>
        <p:nvSpPr>
          <p:cNvPr id="6" name="5 Altbilgi Yer Tutucusu"/>
          <p:cNvSpPr>
            <a:spLocks noGrp="1"/>
          </p:cNvSpPr>
          <p:nvPr>
            <p:ph type="ftr" sz="quarter" idx="11"/>
          </p:nvPr>
        </p:nvSpPr>
        <p:spPr/>
        <p:txBody>
          <a:bodyPr/>
          <a:lstStyle/>
          <a:p>
            <a:endParaRPr lang="tr-TR" dirty="0">
              <a:solidFill>
                <a:srgbClr val="04617B">
                  <a:shade val="90000"/>
                </a:srgbClr>
              </a:solidFill>
            </a:endParaRPr>
          </a:p>
        </p:txBody>
      </p:sp>
      <p:sp>
        <p:nvSpPr>
          <p:cNvPr id="7" name="6 Slayt Numarası Yer Tutucusu"/>
          <p:cNvSpPr>
            <a:spLocks noGrp="1"/>
          </p:cNvSpPr>
          <p:nvPr>
            <p:ph type="sldNum" sz="quarter" idx="12"/>
          </p:nvPr>
        </p:nvSpPr>
        <p:spPr/>
        <p:txBody>
          <a:bodyPr/>
          <a:lstStyle/>
          <a:p>
            <a:fld id="{EE4E4B30-712B-4F54-9794-452855504AE1}" type="slidenum">
              <a:rPr lang="tr-TR" smtClean="0">
                <a:solidFill>
                  <a:srgbClr val="04617B">
                    <a:shade val="90000"/>
                  </a:srgbClr>
                </a:solidFill>
              </a:rPr>
              <a:pPr/>
              <a:t>‹#›</a:t>
            </a:fld>
            <a:endParaRPr lang="tr-TR" dirty="0">
              <a:solidFill>
                <a:srgbClr val="04617B">
                  <a:shade val="90000"/>
                </a:srgbClr>
              </a:solidFill>
            </a:endParaRPr>
          </a:p>
        </p:txBody>
      </p:sp>
    </p:spTree>
    <p:extLst>
      <p:ext uri="{BB962C8B-B14F-4D97-AF65-F5344CB8AC3E}">
        <p14:creationId xmlns:p14="http://schemas.microsoft.com/office/powerpoint/2010/main" val="8294388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6" y="704088"/>
            <a:ext cx="10972801" cy="1143000"/>
          </a:xfrm>
        </p:spPr>
        <p:txBody>
          <a:bodyPr tIns="45720" anchor="b"/>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609601" y="1855252"/>
            <a:ext cx="5386916"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6193371" y="1859764"/>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609601" y="2514600"/>
            <a:ext cx="5386916"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6193371"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1B51FF97-6656-4316-9AC6-BFE8CE3EE8CB}" type="datetimeFigureOut">
              <a:rPr lang="tr-TR" smtClean="0">
                <a:solidFill>
                  <a:srgbClr val="04617B">
                    <a:shade val="90000"/>
                  </a:srgbClr>
                </a:solidFill>
              </a:rPr>
              <a:pPr/>
              <a:t>28.12.2023</a:t>
            </a:fld>
            <a:endParaRPr lang="tr-TR" dirty="0">
              <a:solidFill>
                <a:srgbClr val="04617B">
                  <a:shade val="90000"/>
                </a:srgbClr>
              </a:solidFill>
            </a:endParaRPr>
          </a:p>
        </p:txBody>
      </p:sp>
      <p:sp>
        <p:nvSpPr>
          <p:cNvPr id="8" name="7 Altbilgi Yer Tutucusu"/>
          <p:cNvSpPr>
            <a:spLocks noGrp="1"/>
          </p:cNvSpPr>
          <p:nvPr>
            <p:ph type="ftr" sz="quarter" idx="11"/>
          </p:nvPr>
        </p:nvSpPr>
        <p:spPr/>
        <p:txBody>
          <a:bodyPr/>
          <a:lstStyle/>
          <a:p>
            <a:endParaRPr lang="tr-TR" dirty="0">
              <a:solidFill>
                <a:srgbClr val="04617B">
                  <a:shade val="90000"/>
                </a:srgbClr>
              </a:solidFill>
            </a:endParaRPr>
          </a:p>
        </p:txBody>
      </p:sp>
      <p:sp>
        <p:nvSpPr>
          <p:cNvPr id="9" name="8 Slayt Numarası Yer Tutucusu"/>
          <p:cNvSpPr>
            <a:spLocks noGrp="1"/>
          </p:cNvSpPr>
          <p:nvPr>
            <p:ph type="sldNum" sz="quarter" idx="12"/>
          </p:nvPr>
        </p:nvSpPr>
        <p:spPr/>
        <p:txBody>
          <a:bodyPr/>
          <a:lstStyle/>
          <a:p>
            <a:fld id="{EE4E4B30-712B-4F54-9794-452855504AE1}" type="slidenum">
              <a:rPr lang="tr-TR" smtClean="0">
                <a:solidFill>
                  <a:srgbClr val="04617B">
                    <a:shade val="90000"/>
                  </a:srgbClr>
                </a:solidFill>
              </a:rPr>
              <a:pPr/>
              <a:t>‹#›</a:t>
            </a:fld>
            <a:endParaRPr lang="tr-TR" dirty="0">
              <a:solidFill>
                <a:srgbClr val="04617B">
                  <a:shade val="90000"/>
                </a:srgbClr>
              </a:solidFill>
            </a:endParaRPr>
          </a:p>
        </p:txBody>
      </p:sp>
    </p:spTree>
    <p:extLst>
      <p:ext uri="{BB962C8B-B14F-4D97-AF65-F5344CB8AC3E}">
        <p14:creationId xmlns:p14="http://schemas.microsoft.com/office/powerpoint/2010/main" val="8764755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1B51FF97-6656-4316-9AC6-BFE8CE3EE8CB}" type="datetimeFigureOut">
              <a:rPr lang="tr-TR" smtClean="0">
                <a:solidFill>
                  <a:srgbClr val="04617B">
                    <a:shade val="90000"/>
                  </a:srgbClr>
                </a:solidFill>
              </a:rPr>
              <a:pPr/>
              <a:t>28.12.2023</a:t>
            </a:fld>
            <a:endParaRPr lang="tr-TR" dirty="0">
              <a:solidFill>
                <a:srgbClr val="04617B">
                  <a:shade val="90000"/>
                </a:srgbClr>
              </a:solidFill>
            </a:endParaRPr>
          </a:p>
        </p:txBody>
      </p:sp>
      <p:sp>
        <p:nvSpPr>
          <p:cNvPr id="4" name="3 Altbilgi Yer Tutucusu"/>
          <p:cNvSpPr>
            <a:spLocks noGrp="1"/>
          </p:cNvSpPr>
          <p:nvPr>
            <p:ph type="ftr" sz="quarter" idx="11"/>
          </p:nvPr>
        </p:nvSpPr>
        <p:spPr/>
        <p:txBody>
          <a:bodyPr/>
          <a:lstStyle/>
          <a:p>
            <a:endParaRPr lang="tr-TR" dirty="0">
              <a:solidFill>
                <a:srgbClr val="04617B">
                  <a:shade val="90000"/>
                </a:srgbClr>
              </a:solidFill>
            </a:endParaRPr>
          </a:p>
        </p:txBody>
      </p:sp>
      <p:sp>
        <p:nvSpPr>
          <p:cNvPr id="5" name="4 Slayt Numarası Yer Tutucusu"/>
          <p:cNvSpPr>
            <a:spLocks noGrp="1"/>
          </p:cNvSpPr>
          <p:nvPr>
            <p:ph type="sldNum" sz="quarter" idx="12"/>
          </p:nvPr>
        </p:nvSpPr>
        <p:spPr/>
        <p:txBody>
          <a:bodyPr/>
          <a:lstStyle/>
          <a:p>
            <a:fld id="{EE4E4B30-712B-4F54-9794-452855504AE1}" type="slidenum">
              <a:rPr lang="tr-TR" smtClean="0">
                <a:solidFill>
                  <a:srgbClr val="04617B">
                    <a:shade val="90000"/>
                  </a:srgbClr>
                </a:solidFill>
              </a:rPr>
              <a:pPr/>
              <a:t>‹#›</a:t>
            </a:fld>
            <a:endParaRPr lang="tr-TR" dirty="0">
              <a:solidFill>
                <a:srgbClr val="04617B">
                  <a:shade val="90000"/>
                </a:srgbClr>
              </a:solidFill>
            </a:endParaRPr>
          </a:p>
        </p:txBody>
      </p:sp>
    </p:spTree>
    <p:extLst>
      <p:ext uri="{BB962C8B-B14F-4D97-AF65-F5344CB8AC3E}">
        <p14:creationId xmlns:p14="http://schemas.microsoft.com/office/powerpoint/2010/main" val="13198881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1B51FF97-6656-4316-9AC6-BFE8CE3EE8CB}" type="datetimeFigureOut">
              <a:rPr lang="tr-TR" smtClean="0">
                <a:solidFill>
                  <a:srgbClr val="04617B">
                    <a:shade val="90000"/>
                  </a:srgbClr>
                </a:solidFill>
              </a:rPr>
              <a:pPr/>
              <a:t>28.12.2023</a:t>
            </a:fld>
            <a:endParaRPr lang="tr-TR" dirty="0">
              <a:solidFill>
                <a:srgbClr val="04617B">
                  <a:shade val="90000"/>
                </a:srgbClr>
              </a:solidFill>
            </a:endParaRPr>
          </a:p>
        </p:txBody>
      </p:sp>
      <p:sp>
        <p:nvSpPr>
          <p:cNvPr id="3" name="2 Altbilgi Yer Tutucusu"/>
          <p:cNvSpPr>
            <a:spLocks noGrp="1"/>
          </p:cNvSpPr>
          <p:nvPr>
            <p:ph type="ftr" sz="quarter" idx="11"/>
          </p:nvPr>
        </p:nvSpPr>
        <p:spPr/>
        <p:txBody>
          <a:bodyPr/>
          <a:lstStyle/>
          <a:p>
            <a:endParaRPr lang="tr-TR" dirty="0">
              <a:solidFill>
                <a:srgbClr val="04617B">
                  <a:shade val="90000"/>
                </a:srgbClr>
              </a:solidFill>
            </a:endParaRPr>
          </a:p>
        </p:txBody>
      </p:sp>
      <p:sp>
        <p:nvSpPr>
          <p:cNvPr id="4" name="3 Slayt Numarası Yer Tutucusu"/>
          <p:cNvSpPr>
            <a:spLocks noGrp="1"/>
          </p:cNvSpPr>
          <p:nvPr>
            <p:ph type="sldNum" sz="quarter" idx="12"/>
          </p:nvPr>
        </p:nvSpPr>
        <p:spPr/>
        <p:txBody>
          <a:bodyPr/>
          <a:lstStyle/>
          <a:p>
            <a:fld id="{EE4E4B30-712B-4F54-9794-452855504AE1}" type="slidenum">
              <a:rPr lang="tr-TR" smtClean="0">
                <a:solidFill>
                  <a:srgbClr val="04617B">
                    <a:shade val="90000"/>
                  </a:srgbClr>
                </a:solidFill>
              </a:rPr>
              <a:pPr/>
              <a:t>‹#›</a:t>
            </a:fld>
            <a:endParaRPr lang="tr-TR" dirty="0">
              <a:solidFill>
                <a:srgbClr val="04617B">
                  <a:shade val="90000"/>
                </a:srgbClr>
              </a:solidFill>
            </a:endParaRPr>
          </a:p>
        </p:txBody>
      </p:sp>
    </p:spTree>
    <p:extLst>
      <p:ext uri="{BB962C8B-B14F-4D97-AF65-F5344CB8AC3E}">
        <p14:creationId xmlns:p14="http://schemas.microsoft.com/office/powerpoint/2010/main" val="5884102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914400" y="514354"/>
            <a:ext cx="3657601"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914400" y="1676403"/>
            <a:ext cx="3657601"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4766733" y="1676403"/>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1B51FF97-6656-4316-9AC6-BFE8CE3EE8CB}" type="datetimeFigureOut">
              <a:rPr lang="tr-TR" smtClean="0">
                <a:solidFill>
                  <a:srgbClr val="04617B">
                    <a:shade val="90000"/>
                  </a:srgbClr>
                </a:solidFill>
              </a:rPr>
              <a:pPr/>
              <a:t>28.12.2023</a:t>
            </a:fld>
            <a:endParaRPr lang="tr-TR" dirty="0">
              <a:solidFill>
                <a:srgbClr val="04617B">
                  <a:shade val="90000"/>
                </a:srgbClr>
              </a:solidFill>
            </a:endParaRPr>
          </a:p>
        </p:txBody>
      </p:sp>
      <p:sp>
        <p:nvSpPr>
          <p:cNvPr id="6" name="5 Altbilgi Yer Tutucusu"/>
          <p:cNvSpPr>
            <a:spLocks noGrp="1"/>
          </p:cNvSpPr>
          <p:nvPr>
            <p:ph type="ftr" sz="quarter" idx="11"/>
          </p:nvPr>
        </p:nvSpPr>
        <p:spPr/>
        <p:txBody>
          <a:bodyPr/>
          <a:lstStyle/>
          <a:p>
            <a:endParaRPr lang="tr-TR" dirty="0">
              <a:solidFill>
                <a:srgbClr val="04617B">
                  <a:shade val="90000"/>
                </a:srgbClr>
              </a:solidFill>
            </a:endParaRPr>
          </a:p>
        </p:txBody>
      </p:sp>
      <p:sp>
        <p:nvSpPr>
          <p:cNvPr id="7" name="6 Slayt Numarası Yer Tutucusu"/>
          <p:cNvSpPr>
            <a:spLocks noGrp="1"/>
          </p:cNvSpPr>
          <p:nvPr>
            <p:ph type="sldNum" sz="quarter" idx="12"/>
          </p:nvPr>
        </p:nvSpPr>
        <p:spPr/>
        <p:txBody>
          <a:bodyPr/>
          <a:lstStyle/>
          <a:p>
            <a:fld id="{EE4E4B30-712B-4F54-9794-452855504AE1}" type="slidenum">
              <a:rPr lang="tr-TR" smtClean="0">
                <a:solidFill>
                  <a:srgbClr val="04617B">
                    <a:shade val="90000"/>
                  </a:srgbClr>
                </a:solidFill>
              </a:rPr>
              <a:pPr/>
              <a:t>‹#›</a:t>
            </a:fld>
            <a:endParaRPr lang="tr-TR" dirty="0">
              <a:solidFill>
                <a:srgbClr val="04617B">
                  <a:shade val="90000"/>
                </a:srgbClr>
              </a:solidFill>
            </a:endParaRPr>
          </a:p>
        </p:txBody>
      </p:sp>
    </p:spTree>
    <p:extLst>
      <p:ext uri="{BB962C8B-B14F-4D97-AF65-F5344CB8AC3E}">
        <p14:creationId xmlns:p14="http://schemas.microsoft.com/office/powerpoint/2010/main" val="13825421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4221008" y="1108080"/>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11 Dik Üçgen"/>
          <p:cNvSpPr/>
          <p:nvPr/>
        </p:nvSpPr>
        <p:spPr>
          <a:xfrm rot="420000" flipV="1">
            <a:off x="10672182" y="5359773"/>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1 Başlık"/>
          <p:cNvSpPr>
            <a:spLocks noGrp="1"/>
          </p:cNvSpPr>
          <p:nvPr>
            <p:ph type="title"/>
          </p:nvPr>
        </p:nvSpPr>
        <p:spPr>
          <a:xfrm>
            <a:off x="812802" y="1177003"/>
            <a:ext cx="2950464"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812802"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1B51FF97-6656-4316-9AC6-BFE8CE3EE8CB}" type="datetimeFigureOut">
              <a:rPr lang="tr-TR" smtClean="0">
                <a:solidFill>
                  <a:srgbClr val="04617B">
                    <a:shade val="90000"/>
                  </a:srgbClr>
                </a:solidFill>
              </a:rPr>
              <a:pPr/>
              <a:t>28.12.2023</a:t>
            </a:fld>
            <a:endParaRPr lang="tr-TR" dirty="0">
              <a:solidFill>
                <a:srgbClr val="04617B">
                  <a:shade val="90000"/>
                </a:srgbClr>
              </a:solidFill>
            </a:endParaRPr>
          </a:p>
        </p:txBody>
      </p:sp>
      <p:sp>
        <p:nvSpPr>
          <p:cNvPr id="6" name="5 Altbilgi Yer Tutucusu"/>
          <p:cNvSpPr>
            <a:spLocks noGrp="1"/>
          </p:cNvSpPr>
          <p:nvPr>
            <p:ph type="ftr" sz="quarter" idx="11"/>
          </p:nvPr>
        </p:nvSpPr>
        <p:spPr/>
        <p:txBody>
          <a:bodyPr/>
          <a:lstStyle/>
          <a:p>
            <a:endParaRPr lang="tr-TR" dirty="0">
              <a:solidFill>
                <a:srgbClr val="04617B">
                  <a:shade val="90000"/>
                </a:srgbClr>
              </a:solidFill>
            </a:endParaRPr>
          </a:p>
        </p:txBody>
      </p:sp>
      <p:sp>
        <p:nvSpPr>
          <p:cNvPr id="7" name="6 Slayt Numarası Yer Tutucusu"/>
          <p:cNvSpPr>
            <a:spLocks noGrp="1"/>
          </p:cNvSpPr>
          <p:nvPr>
            <p:ph type="sldNum" sz="quarter" idx="12"/>
          </p:nvPr>
        </p:nvSpPr>
        <p:spPr>
          <a:xfrm>
            <a:off x="10769600" y="6356357"/>
            <a:ext cx="812800" cy="365125"/>
          </a:xfrm>
        </p:spPr>
        <p:txBody>
          <a:bodyPr/>
          <a:lstStyle/>
          <a:p>
            <a:fld id="{EE4E4B30-712B-4F54-9794-452855504AE1}" type="slidenum">
              <a:rPr lang="tr-TR" smtClean="0">
                <a:solidFill>
                  <a:srgbClr val="04617B">
                    <a:shade val="90000"/>
                  </a:srgbClr>
                </a:solidFill>
              </a:rPr>
              <a:pPr/>
              <a:t>‹#›</a:t>
            </a:fld>
            <a:endParaRPr lang="tr-TR" dirty="0">
              <a:solidFill>
                <a:srgbClr val="04617B">
                  <a:shade val="90000"/>
                </a:srgbClr>
              </a:solidFill>
            </a:endParaRPr>
          </a:p>
        </p:txBody>
      </p:sp>
      <p:sp>
        <p:nvSpPr>
          <p:cNvPr id="3" name="2 Resim Yer Tutucusu"/>
          <p:cNvSpPr>
            <a:spLocks noGrp="1"/>
          </p:cNvSpPr>
          <p:nvPr>
            <p:ph type="pic" idx="1"/>
          </p:nvPr>
        </p:nvSpPr>
        <p:spPr>
          <a:xfrm rot="420000">
            <a:off x="4647725"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dirty="0" smtClean="0"/>
              <a:t>Resim eklemek için simgeyi tıklatın</a:t>
            </a:r>
            <a:endParaRPr kumimoji="0" lang="en-US" dirty="0"/>
          </a:p>
        </p:txBody>
      </p:sp>
      <p:sp>
        <p:nvSpPr>
          <p:cNvPr id="10" name="9 Serbest Form"/>
          <p:cNvSpPr>
            <a:spLocks/>
          </p:cNvSpPr>
          <p:nvPr/>
        </p:nvSpPr>
        <p:spPr bwMode="auto">
          <a:xfrm flipV="1">
            <a:off x="-12701"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10 Serbest Form"/>
          <p:cNvSpPr>
            <a:spLocks/>
          </p:cNvSpPr>
          <p:nvPr/>
        </p:nvSpPr>
        <p:spPr bwMode="auto">
          <a:xfrm flipV="1">
            <a:off x="5841999" y="6219829"/>
            <a:ext cx="6350001"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25194690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1B51FF97-6656-4316-9AC6-BFE8CE3EE8CB}" type="datetimeFigureOut">
              <a:rPr lang="tr-TR" smtClean="0">
                <a:solidFill>
                  <a:srgbClr val="04617B">
                    <a:shade val="90000"/>
                  </a:srgbClr>
                </a:solidFill>
              </a:rPr>
              <a:pPr/>
              <a:t>28.12.2023</a:t>
            </a:fld>
            <a:endParaRPr lang="tr-TR" dirty="0">
              <a:solidFill>
                <a:srgbClr val="04617B">
                  <a:shade val="90000"/>
                </a:srgbClr>
              </a:solidFill>
            </a:endParaRPr>
          </a:p>
        </p:txBody>
      </p:sp>
      <p:sp>
        <p:nvSpPr>
          <p:cNvPr id="5" name="4 Altbilgi Yer Tutucusu"/>
          <p:cNvSpPr>
            <a:spLocks noGrp="1"/>
          </p:cNvSpPr>
          <p:nvPr>
            <p:ph type="ftr" sz="quarter" idx="11"/>
          </p:nvPr>
        </p:nvSpPr>
        <p:spPr/>
        <p:txBody>
          <a:bodyPr/>
          <a:lstStyle/>
          <a:p>
            <a:endParaRPr lang="tr-TR" dirty="0">
              <a:solidFill>
                <a:srgbClr val="04617B">
                  <a:shade val="90000"/>
                </a:srgbClr>
              </a:solidFill>
            </a:endParaRPr>
          </a:p>
        </p:txBody>
      </p:sp>
      <p:sp>
        <p:nvSpPr>
          <p:cNvPr id="6" name="5 Slayt Numarası Yer Tutucusu"/>
          <p:cNvSpPr>
            <a:spLocks noGrp="1"/>
          </p:cNvSpPr>
          <p:nvPr>
            <p:ph type="sldNum" sz="quarter" idx="12"/>
          </p:nvPr>
        </p:nvSpPr>
        <p:spPr/>
        <p:txBody>
          <a:bodyPr/>
          <a:lstStyle/>
          <a:p>
            <a:fld id="{EE4E4B30-712B-4F54-9794-452855504AE1}" type="slidenum">
              <a:rPr lang="tr-TR" smtClean="0">
                <a:solidFill>
                  <a:srgbClr val="04617B">
                    <a:shade val="90000"/>
                  </a:srgbClr>
                </a:solidFill>
              </a:rPr>
              <a:pPr/>
              <a:t>‹#›</a:t>
            </a:fld>
            <a:endParaRPr lang="tr-TR" dirty="0">
              <a:solidFill>
                <a:srgbClr val="04617B">
                  <a:shade val="90000"/>
                </a:srgbClr>
              </a:solidFill>
            </a:endParaRPr>
          </a:p>
        </p:txBody>
      </p:sp>
    </p:spTree>
    <p:extLst>
      <p:ext uri="{BB962C8B-B14F-4D97-AF65-F5344CB8AC3E}">
        <p14:creationId xmlns:p14="http://schemas.microsoft.com/office/powerpoint/2010/main" val="4083849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3" y="914402"/>
            <a:ext cx="2743200" cy="5211763"/>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609607" y="914402"/>
            <a:ext cx="8026399"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1B51FF97-6656-4316-9AC6-BFE8CE3EE8CB}" type="datetimeFigureOut">
              <a:rPr lang="tr-TR" smtClean="0">
                <a:solidFill>
                  <a:srgbClr val="04617B">
                    <a:shade val="90000"/>
                  </a:srgbClr>
                </a:solidFill>
              </a:rPr>
              <a:pPr/>
              <a:t>28.12.2023</a:t>
            </a:fld>
            <a:endParaRPr lang="tr-TR" dirty="0">
              <a:solidFill>
                <a:srgbClr val="04617B">
                  <a:shade val="90000"/>
                </a:srgbClr>
              </a:solidFill>
            </a:endParaRPr>
          </a:p>
        </p:txBody>
      </p:sp>
      <p:sp>
        <p:nvSpPr>
          <p:cNvPr id="5" name="4 Altbilgi Yer Tutucusu"/>
          <p:cNvSpPr>
            <a:spLocks noGrp="1"/>
          </p:cNvSpPr>
          <p:nvPr>
            <p:ph type="ftr" sz="quarter" idx="11"/>
          </p:nvPr>
        </p:nvSpPr>
        <p:spPr/>
        <p:txBody>
          <a:bodyPr/>
          <a:lstStyle/>
          <a:p>
            <a:endParaRPr lang="tr-TR" dirty="0">
              <a:solidFill>
                <a:srgbClr val="04617B">
                  <a:shade val="90000"/>
                </a:srgbClr>
              </a:solidFill>
            </a:endParaRPr>
          </a:p>
        </p:txBody>
      </p:sp>
      <p:sp>
        <p:nvSpPr>
          <p:cNvPr id="6" name="5 Slayt Numarası Yer Tutucusu"/>
          <p:cNvSpPr>
            <a:spLocks noGrp="1"/>
          </p:cNvSpPr>
          <p:nvPr>
            <p:ph type="sldNum" sz="quarter" idx="12"/>
          </p:nvPr>
        </p:nvSpPr>
        <p:spPr/>
        <p:txBody>
          <a:bodyPr/>
          <a:lstStyle/>
          <a:p>
            <a:fld id="{EE4E4B30-712B-4F54-9794-452855504AE1}" type="slidenum">
              <a:rPr lang="tr-TR" smtClean="0">
                <a:solidFill>
                  <a:srgbClr val="04617B">
                    <a:shade val="90000"/>
                  </a:srgbClr>
                </a:solidFill>
              </a:rPr>
              <a:pPr/>
              <a:t>‹#›</a:t>
            </a:fld>
            <a:endParaRPr lang="tr-TR" dirty="0">
              <a:solidFill>
                <a:srgbClr val="04617B">
                  <a:shade val="90000"/>
                </a:srgbClr>
              </a:solidFill>
            </a:endParaRPr>
          </a:p>
        </p:txBody>
      </p:sp>
    </p:spTree>
    <p:extLst>
      <p:ext uri="{BB962C8B-B14F-4D97-AF65-F5344CB8AC3E}">
        <p14:creationId xmlns:p14="http://schemas.microsoft.com/office/powerpoint/2010/main" val="41522467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A701396-CFFA-44F9-A869-B2D5F5E24B2C}"/>
              </a:ext>
            </a:extLst>
          </p:cNvPr>
          <p:cNvSpPr>
            <a:spLocks noGrp="1"/>
          </p:cNvSpPr>
          <p:nvPr>
            <p:ph type="ctrTitle"/>
          </p:nvPr>
        </p:nvSpPr>
        <p:spPr>
          <a:xfrm>
            <a:off x="1524003"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37621DC0-2011-40A6-8B16-EB01C7509817}"/>
              </a:ext>
            </a:extLst>
          </p:cNvPr>
          <p:cNvSpPr>
            <a:spLocks noGrp="1"/>
          </p:cNvSpPr>
          <p:nvPr>
            <p:ph type="subTitle" idx="1"/>
          </p:nvPr>
        </p:nvSpPr>
        <p:spPr>
          <a:xfrm>
            <a:off x="1524003" y="360204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2B8BB0DD-9E17-4774-9E84-D962DE26151A}"/>
              </a:ext>
            </a:extLst>
          </p:cNvPr>
          <p:cNvSpPr>
            <a:spLocks noGrp="1"/>
          </p:cNvSpPr>
          <p:nvPr>
            <p:ph type="dt" sz="half" idx="10"/>
          </p:nvPr>
        </p:nvSpPr>
        <p:spPr/>
        <p:txBody>
          <a:bodyPr/>
          <a:lstStyle/>
          <a:p>
            <a:fld id="{D6EA3EF0-46B1-4B2D-B799-66461E6F9A84}" type="datetimeFigureOut">
              <a:rPr lang="tr-TR" smtClean="0">
                <a:solidFill>
                  <a:prstClr val="black">
                    <a:tint val="75000"/>
                  </a:prstClr>
                </a:solidFill>
              </a:rPr>
              <a:pPr/>
              <a:t>28.12.2023</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C78B5247-A9C1-4779-8592-600360CCCEB0}"/>
              </a:ext>
            </a:extLst>
          </p:cNvPr>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id="{1FE763A3-23C9-4043-B082-6B37963DA2FF}"/>
              </a:ext>
            </a:extLst>
          </p:cNvPr>
          <p:cNvSpPr>
            <a:spLocks noGrp="1"/>
          </p:cNvSpPr>
          <p:nvPr>
            <p:ph type="sldNum" sz="quarter" idx="12"/>
          </p:nvPr>
        </p:nvSpPr>
        <p:spPr/>
        <p:txBody>
          <a:bodyPr/>
          <a:lstStyle/>
          <a:p>
            <a:fld id="{8E5067A7-8D9F-4A71-8DEB-493688BD5ABB}"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715728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5" name="Freeform 11"/>
          <p:cNvSpPr>
            <a:spLocks/>
          </p:cNvSpPr>
          <p:nvPr/>
        </p:nvSpPr>
        <p:spPr bwMode="auto">
          <a:xfrm flipV="1">
            <a:off x="9" y="4910915"/>
            <a:ext cx="1810561" cy="508374"/>
          </a:xfrm>
          <a:custGeom>
            <a:avLst/>
            <a:gdLst>
              <a:gd name="T0" fmla="*/ 1497013 w 7908"/>
              <a:gd name="T1" fmla="*/ 263046 h 10000"/>
              <a:gd name="T2" fmla="*/ 1244671 w 7908"/>
              <a:gd name="T3" fmla="*/ 10535 h 10000"/>
              <a:gd name="T4" fmla="*/ 1239181 w 7908"/>
              <a:gd name="T5" fmla="*/ 5268 h 10000"/>
              <a:gd name="T6" fmla="*/ 1223469 w 7908"/>
              <a:gd name="T7" fmla="*/ 0 h 10000"/>
              <a:gd name="T8" fmla="*/ 1123517 w 7908"/>
              <a:gd name="T9" fmla="*/ 0 h 10000"/>
              <a:gd name="T10" fmla="*/ 0 w 7908"/>
              <a:gd name="T11" fmla="*/ 3474 h 10000"/>
              <a:gd name="T12" fmla="*/ 0 w 7908"/>
              <a:gd name="T13" fmla="*/ 560388 h 10000"/>
              <a:gd name="T14" fmla="*/ 1123517 w 7908"/>
              <a:gd name="T15" fmla="*/ 557698 h 10000"/>
              <a:gd name="T16" fmla="*/ 1223469 w 7908"/>
              <a:gd name="T17" fmla="*/ 557698 h 10000"/>
              <a:gd name="T18" fmla="*/ 1239181 w 7908"/>
              <a:gd name="T19" fmla="*/ 552487 h 10000"/>
              <a:gd name="T20" fmla="*/ 1244671 w 7908"/>
              <a:gd name="T21" fmla="*/ 547163 h 10000"/>
              <a:gd name="T22" fmla="*/ 1497013 w 7908"/>
              <a:gd name="T23" fmla="*/ 294652 h 10000"/>
              <a:gd name="T24" fmla="*/ 1497013 w 7908"/>
              <a:gd name="T25" fmla="*/ 2630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 name="Title 1"/>
          <p:cNvSpPr>
            <a:spLocks noGrp="1"/>
          </p:cNvSpPr>
          <p:nvPr>
            <p:ph type="title"/>
          </p:nvPr>
        </p:nvSpPr>
        <p:spPr>
          <a:xfrm>
            <a:off x="2589887" y="4800600"/>
            <a:ext cx="8789314" cy="566738"/>
          </a:xfrm>
        </p:spPr>
        <p:txBody>
          <a:bodyPr anchor="b"/>
          <a:lstStyle>
            <a:lvl1pPr algn="l">
              <a:defRPr sz="2646"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2589887" y="634965"/>
            <a:ext cx="8789314" cy="3854970"/>
          </a:xfrm>
        </p:spPr>
        <p:txBody>
          <a:bodyPr rtlCol="0">
            <a:normAutofit/>
          </a:bodyPr>
          <a:lstStyle>
            <a:lvl1pPr marL="0" indent="0" algn="ctr">
              <a:buNone/>
              <a:defRPr sz="1764"/>
            </a:lvl1pPr>
            <a:lvl2pPr marL="503972" indent="0">
              <a:buNone/>
              <a:defRPr sz="1764"/>
            </a:lvl2pPr>
            <a:lvl3pPr marL="1007943" indent="0">
              <a:buNone/>
              <a:defRPr sz="1764"/>
            </a:lvl3pPr>
            <a:lvl4pPr marL="1511915" indent="0">
              <a:buNone/>
              <a:defRPr sz="1764"/>
            </a:lvl4pPr>
            <a:lvl5pPr marL="2015886" indent="0">
              <a:buNone/>
              <a:defRPr sz="1764"/>
            </a:lvl5pPr>
            <a:lvl6pPr marL="2519858" indent="0">
              <a:buNone/>
              <a:defRPr sz="1764"/>
            </a:lvl6pPr>
            <a:lvl7pPr marL="3023829" indent="0">
              <a:buNone/>
              <a:defRPr sz="1764"/>
            </a:lvl7pPr>
            <a:lvl8pPr marL="3527801" indent="0">
              <a:buNone/>
              <a:defRPr sz="1764"/>
            </a:lvl8pPr>
            <a:lvl9pPr marL="4031772" indent="0">
              <a:buNone/>
              <a:defRPr sz="1764"/>
            </a:lvl9pPr>
          </a:lstStyle>
          <a:p>
            <a:pPr lvl="0"/>
            <a:r>
              <a:rPr lang="tr-TR" noProof="0" smtClean="0"/>
              <a:t>Resim eklemek için simgeyi tıklatın</a:t>
            </a:r>
            <a:endParaRPr lang="en-US" noProof="0" dirty="0"/>
          </a:p>
        </p:txBody>
      </p:sp>
      <p:sp>
        <p:nvSpPr>
          <p:cNvPr id="4" name="Text Placeholder 3"/>
          <p:cNvSpPr>
            <a:spLocks noGrp="1"/>
          </p:cNvSpPr>
          <p:nvPr>
            <p:ph type="body" sz="half" idx="2"/>
          </p:nvPr>
        </p:nvSpPr>
        <p:spPr>
          <a:xfrm>
            <a:off x="2589887" y="5367338"/>
            <a:ext cx="8789314" cy="493712"/>
          </a:xfrm>
        </p:spPr>
        <p:txBody>
          <a:bodyPr/>
          <a:lstStyle>
            <a:lvl1pPr marL="0" indent="0">
              <a:buNone/>
              <a:defRPr sz="132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tr-TR" smtClean="0"/>
              <a:t>Asıl metin stillerini düzenlemek için tıklatın</a:t>
            </a:r>
          </a:p>
        </p:txBody>
      </p:sp>
      <p:sp>
        <p:nvSpPr>
          <p:cNvPr id="6" name="Date Placeholder 4"/>
          <p:cNvSpPr>
            <a:spLocks noGrp="1"/>
          </p:cNvSpPr>
          <p:nvPr>
            <p:ph type="dt" sz="half" idx="10"/>
          </p:nvPr>
        </p:nvSpPr>
        <p:spPr/>
        <p:txBody>
          <a:bodyPr/>
          <a:lstStyle>
            <a:lvl1pPr>
              <a:defRPr/>
            </a:lvl1pPr>
          </a:lstStyle>
          <a:p>
            <a:pPr>
              <a:defRPr/>
            </a:pPr>
            <a:endParaRPr lang="tr-TR">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tr-TR">
              <a:solidFill>
                <a:prstClr val="black">
                  <a:tint val="75000"/>
                </a:prstClr>
              </a:solidFill>
            </a:endParaRPr>
          </a:p>
        </p:txBody>
      </p:sp>
      <p:sp>
        <p:nvSpPr>
          <p:cNvPr id="8" name="Slide Number Placeholder 6"/>
          <p:cNvSpPr>
            <a:spLocks noGrp="1"/>
          </p:cNvSpPr>
          <p:nvPr>
            <p:ph type="sldNum" sz="quarter" idx="12"/>
          </p:nvPr>
        </p:nvSpPr>
        <p:spPr>
          <a:xfrm>
            <a:off x="681601" y="4982927"/>
            <a:ext cx="779520" cy="365798"/>
          </a:xfrm>
        </p:spPr>
        <p:txBody>
          <a:bodyPr/>
          <a:lstStyle>
            <a:lvl1pPr>
              <a:defRPr smtClean="0"/>
            </a:lvl1pPr>
          </a:lstStyle>
          <a:p>
            <a:pPr>
              <a:defRPr/>
            </a:pPr>
            <a:fld id="{D6547814-C27D-4725-BF36-49D10CA2BE91}" type="slidenum">
              <a:rPr lang="tr-TR"/>
              <a:pPr>
                <a:defRPr/>
              </a:pPr>
              <a:t>‹#›</a:t>
            </a:fld>
            <a:endParaRPr lang="tr-TR"/>
          </a:p>
        </p:txBody>
      </p:sp>
    </p:spTree>
    <p:extLst>
      <p:ext uri="{BB962C8B-B14F-4D97-AF65-F5344CB8AC3E}">
        <p14:creationId xmlns:p14="http://schemas.microsoft.com/office/powerpoint/2010/main" val="34319700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80F5435-B2F2-4B8B-97F2-27C2BFA68C9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E916593-F931-4DAE-B51D-6F52BC0AFC8D}"/>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C74344A-D09D-4D34-A610-5E41B396AE79}"/>
              </a:ext>
            </a:extLst>
          </p:cNvPr>
          <p:cNvSpPr>
            <a:spLocks noGrp="1"/>
          </p:cNvSpPr>
          <p:nvPr>
            <p:ph type="dt" sz="half" idx="10"/>
          </p:nvPr>
        </p:nvSpPr>
        <p:spPr/>
        <p:txBody>
          <a:bodyPr/>
          <a:lstStyle/>
          <a:p>
            <a:fld id="{D6EA3EF0-46B1-4B2D-B799-66461E6F9A84}" type="datetimeFigureOut">
              <a:rPr lang="tr-TR" smtClean="0">
                <a:solidFill>
                  <a:prstClr val="black">
                    <a:tint val="75000"/>
                  </a:prstClr>
                </a:solidFill>
              </a:rPr>
              <a:pPr/>
              <a:t>28.12.2023</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3490630C-F0B0-4325-ACF3-884C5CBF9D13}"/>
              </a:ext>
            </a:extLst>
          </p:cNvPr>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id="{C45BBCD2-B2F3-4783-8E2B-4A5119DCE467}"/>
              </a:ext>
            </a:extLst>
          </p:cNvPr>
          <p:cNvSpPr>
            <a:spLocks noGrp="1"/>
          </p:cNvSpPr>
          <p:nvPr>
            <p:ph type="sldNum" sz="quarter" idx="12"/>
          </p:nvPr>
        </p:nvSpPr>
        <p:spPr/>
        <p:txBody>
          <a:bodyPr/>
          <a:lstStyle/>
          <a:p>
            <a:fld id="{8E5067A7-8D9F-4A71-8DEB-493688BD5ABB}"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7419087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54F6366-B37B-4A9E-B3FE-EEB429D6D7A6}"/>
              </a:ext>
            </a:extLst>
          </p:cNvPr>
          <p:cNvSpPr>
            <a:spLocks noGrp="1"/>
          </p:cNvSpPr>
          <p:nvPr>
            <p:ph type="title"/>
          </p:nvPr>
        </p:nvSpPr>
        <p:spPr>
          <a:xfrm>
            <a:off x="831852" y="1709750"/>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7B691581-7096-404B-B24D-5CB9603E44D4}"/>
              </a:ext>
            </a:extLst>
          </p:cNvPr>
          <p:cNvSpPr>
            <a:spLocks noGrp="1"/>
          </p:cNvSpPr>
          <p:nvPr>
            <p:ph type="body" idx="1"/>
          </p:nvPr>
        </p:nvSpPr>
        <p:spPr>
          <a:xfrm>
            <a:off x="831852" y="458947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a:extLst>
              <a:ext uri="{FF2B5EF4-FFF2-40B4-BE49-F238E27FC236}">
                <a16:creationId xmlns:a16="http://schemas.microsoft.com/office/drawing/2014/main" id="{6C740EF1-07B4-4134-A64F-1896864EB7C4}"/>
              </a:ext>
            </a:extLst>
          </p:cNvPr>
          <p:cNvSpPr>
            <a:spLocks noGrp="1"/>
          </p:cNvSpPr>
          <p:nvPr>
            <p:ph type="dt" sz="half" idx="10"/>
          </p:nvPr>
        </p:nvSpPr>
        <p:spPr/>
        <p:txBody>
          <a:bodyPr/>
          <a:lstStyle/>
          <a:p>
            <a:fld id="{D6EA3EF0-46B1-4B2D-B799-66461E6F9A84}" type="datetimeFigureOut">
              <a:rPr lang="tr-TR" smtClean="0">
                <a:solidFill>
                  <a:prstClr val="black">
                    <a:tint val="75000"/>
                  </a:prstClr>
                </a:solidFill>
              </a:rPr>
              <a:pPr/>
              <a:t>28.12.2023</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14DAEC18-739F-4FE2-9B0C-73D76174BBE2}"/>
              </a:ext>
            </a:extLst>
          </p:cNvPr>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id="{F5D86DEC-D1ED-4717-8071-DE53397C8D2A}"/>
              </a:ext>
            </a:extLst>
          </p:cNvPr>
          <p:cNvSpPr>
            <a:spLocks noGrp="1"/>
          </p:cNvSpPr>
          <p:nvPr>
            <p:ph type="sldNum" sz="quarter" idx="12"/>
          </p:nvPr>
        </p:nvSpPr>
        <p:spPr/>
        <p:txBody>
          <a:bodyPr/>
          <a:lstStyle/>
          <a:p>
            <a:fld id="{8E5067A7-8D9F-4A71-8DEB-493688BD5ABB}"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6235530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7259FFE-DF48-48BA-B856-1C2576B9B25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278EF04-CCA7-4772-8A20-1C0CE4890E47}"/>
              </a:ext>
            </a:extLst>
          </p:cNvPr>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39C418DC-0F8A-42B9-B4ED-C6BCF9B32F01}"/>
              </a:ext>
            </a:extLst>
          </p:cNvPr>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2C39E417-0572-46E4-A968-8F80F492FDCB}"/>
              </a:ext>
            </a:extLst>
          </p:cNvPr>
          <p:cNvSpPr>
            <a:spLocks noGrp="1"/>
          </p:cNvSpPr>
          <p:nvPr>
            <p:ph type="dt" sz="half" idx="10"/>
          </p:nvPr>
        </p:nvSpPr>
        <p:spPr/>
        <p:txBody>
          <a:bodyPr/>
          <a:lstStyle/>
          <a:p>
            <a:fld id="{D6EA3EF0-46B1-4B2D-B799-66461E6F9A84}" type="datetimeFigureOut">
              <a:rPr lang="tr-TR" smtClean="0">
                <a:solidFill>
                  <a:prstClr val="black">
                    <a:tint val="75000"/>
                  </a:prstClr>
                </a:solidFill>
              </a:rPr>
              <a:pPr/>
              <a:t>28.12.2023</a:t>
            </a:fld>
            <a:endParaRPr lang="tr-TR">
              <a:solidFill>
                <a:prstClr val="black">
                  <a:tint val="75000"/>
                </a:prstClr>
              </a:solidFill>
            </a:endParaRPr>
          </a:p>
        </p:txBody>
      </p:sp>
      <p:sp>
        <p:nvSpPr>
          <p:cNvPr id="6" name="Alt Bilgi Yer Tutucusu 5">
            <a:extLst>
              <a:ext uri="{FF2B5EF4-FFF2-40B4-BE49-F238E27FC236}">
                <a16:creationId xmlns:a16="http://schemas.microsoft.com/office/drawing/2014/main" id="{67B8000D-41B2-4037-81F3-FC8F4F431B46}"/>
              </a:ext>
            </a:extLst>
          </p:cNvPr>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a:extLst>
              <a:ext uri="{FF2B5EF4-FFF2-40B4-BE49-F238E27FC236}">
                <a16:creationId xmlns:a16="http://schemas.microsoft.com/office/drawing/2014/main" id="{4D41E9E7-29A5-4C82-B4E1-190FA9BB6500}"/>
              </a:ext>
            </a:extLst>
          </p:cNvPr>
          <p:cNvSpPr>
            <a:spLocks noGrp="1"/>
          </p:cNvSpPr>
          <p:nvPr>
            <p:ph type="sldNum" sz="quarter" idx="12"/>
          </p:nvPr>
        </p:nvSpPr>
        <p:spPr/>
        <p:txBody>
          <a:bodyPr/>
          <a:lstStyle/>
          <a:p>
            <a:fld id="{8E5067A7-8D9F-4A71-8DEB-493688BD5ABB}"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417453689"/>
      </p:ext>
    </p:extLst>
  </p:cSld>
  <p:clrMapOvr>
    <a:masterClrMapping/>
  </p:clrMapOvr>
  <p:extLst mod="1">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4D670C8-11B1-477B-882E-6F3814D269AA}"/>
              </a:ext>
            </a:extLst>
          </p:cNvPr>
          <p:cNvSpPr>
            <a:spLocks noGrp="1"/>
          </p:cNvSpPr>
          <p:nvPr>
            <p:ph type="title"/>
          </p:nvPr>
        </p:nvSpPr>
        <p:spPr>
          <a:xfrm>
            <a:off x="839791" y="365134"/>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E8EB98A0-C64F-4F5E-85A5-D0376BA2ABA6}"/>
              </a:ext>
            </a:extLst>
          </p:cNvPr>
          <p:cNvSpPr>
            <a:spLocks noGrp="1"/>
          </p:cNvSpPr>
          <p:nvPr>
            <p:ph type="body" idx="1"/>
          </p:nvPr>
        </p:nvSpPr>
        <p:spPr>
          <a:xfrm>
            <a:off x="839789" y="1681163"/>
            <a:ext cx="515778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a:extLst>
              <a:ext uri="{FF2B5EF4-FFF2-40B4-BE49-F238E27FC236}">
                <a16:creationId xmlns:a16="http://schemas.microsoft.com/office/drawing/2014/main" id="{9E471D7A-3693-4D25-AB7F-CA6F3041D635}"/>
              </a:ext>
            </a:extLst>
          </p:cNvPr>
          <p:cNvSpPr>
            <a:spLocks noGrp="1"/>
          </p:cNvSpPr>
          <p:nvPr>
            <p:ph sz="half" idx="2"/>
          </p:nvPr>
        </p:nvSpPr>
        <p:spPr>
          <a:xfrm>
            <a:off x="839789" y="2505075"/>
            <a:ext cx="5157786"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94CEB29-E28D-420F-8DFC-ABDFF2F5CE9B}"/>
              </a:ext>
            </a:extLst>
          </p:cNvPr>
          <p:cNvSpPr>
            <a:spLocks noGrp="1"/>
          </p:cNvSpPr>
          <p:nvPr>
            <p:ph type="body" sz="quarter" idx="3"/>
          </p:nvPr>
        </p:nvSpPr>
        <p:spPr>
          <a:xfrm>
            <a:off x="6172205"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a:extLst>
              <a:ext uri="{FF2B5EF4-FFF2-40B4-BE49-F238E27FC236}">
                <a16:creationId xmlns:a16="http://schemas.microsoft.com/office/drawing/2014/main" id="{2D0297DC-985C-44EC-AC46-BE800F41EF0D}"/>
              </a:ext>
            </a:extLst>
          </p:cNvPr>
          <p:cNvSpPr>
            <a:spLocks noGrp="1"/>
          </p:cNvSpPr>
          <p:nvPr>
            <p:ph sz="quarter" idx="4"/>
          </p:nvPr>
        </p:nvSpPr>
        <p:spPr>
          <a:xfrm>
            <a:off x="6172205"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7A777F0-0399-4302-BB74-33FD2AEA8607}"/>
              </a:ext>
            </a:extLst>
          </p:cNvPr>
          <p:cNvSpPr>
            <a:spLocks noGrp="1"/>
          </p:cNvSpPr>
          <p:nvPr>
            <p:ph type="dt" sz="half" idx="10"/>
          </p:nvPr>
        </p:nvSpPr>
        <p:spPr/>
        <p:txBody>
          <a:bodyPr/>
          <a:lstStyle/>
          <a:p>
            <a:fld id="{D6EA3EF0-46B1-4B2D-B799-66461E6F9A84}" type="datetimeFigureOut">
              <a:rPr lang="tr-TR" smtClean="0">
                <a:solidFill>
                  <a:prstClr val="black">
                    <a:tint val="75000"/>
                  </a:prstClr>
                </a:solidFill>
              </a:rPr>
              <a:pPr/>
              <a:t>28.12.2023</a:t>
            </a:fld>
            <a:endParaRPr lang="tr-TR">
              <a:solidFill>
                <a:prstClr val="black">
                  <a:tint val="75000"/>
                </a:prstClr>
              </a:solidFill>
            </a:endParaRPr>
          </a:p>
        </p:txBody>
      </p:sp>
      <p:sp>
        <p:nvSpPr>
          <p:cNvPr id="8" name="Alt Bilgi Yer Tutucusu 7">
            <a:extLst>
              <a:ext uri="{FF2B5EF4-FFF2-40B4-BE49-F238E27FC236}">
                <a16:creationId xmlns:a16="http://schemas.microsoft.com/office/drawing/2014/main" id="{62385E5E-5135-40AD-8F18-41D7BD24768C}"/>
              </a:ext>
            </a:extLst>
          </p:cNvPr>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a:extLst>
              <a:ext uri="{FF2B5EF4-FFF2-40B4-BE49-F238E27FC236}">
                <a16:creationId xmlns:a16="http://schemas.microsoft.com/office/drawing/2014/main" id="{5D43C05F-DD68-4194-AA44-6A1EEE197E8F}"/>
              </a:ext>
            </a:extLst>
          </p:cNvPr>
          <p:cNvSpPr>
            <a:spLocks noGrp="1"/>
          </p:cNvSpPr>
          <p:nvPr>
            <p:ph type="sldNum" sz="quarter" idx="12"/>
          </p:nvPr>
        </p:nvSpPr>
        <p:spPr/>
        <p:txBody>
          <a:bodyPr/>
          <a:lstStyle/>
          <a:p>
            <a:fld id="{8E5067A7-8D9F-4A71-8DEB-493688BD5ABB}"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043437159"/>
      </p:ext>
    </p:extLst>
  </p:cSld>
  <p:clrMapOvr>
    <a:masterClrMapping/>
  </p:clrMapOvr>
  <p:extLst mod="1">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C7206EE-B80F-4691-9602-FE865C44D815}"/>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01A41282-7C8F-4356-A48E-0CACBA763D65}"/>
              </a:ext>
            </a:extLst>
          </p:cNvPr>
          <p:cNvSpPr>
            <a:spLocks noGrp="1"/>
          </p:cNvSpPr>
          <p:nvPr>
            <p:ph type="dt" sz="half" idx="10"/>
          </p:nvPr>
        </p:nvSpPr>
        <p:spPr/>
        <p:txBody>
          <a:bodyPr/>
          <a:lstStyle/>
          <a:p>
            <a:fld id="{D6EA3EF0-46B1-4B2D-B799-66461E6F9A84}" type="datetimeFigureOut">
              <a:rPr lang="tr-TR" smtClean="0">
                <a:solidFill>
                  <a:prstClr val="black">
                    <a:tint val="75000"/>
                  </a:prstClr>
                </a:solidFill>
              </a:rPr>
              <a:pPr/>
              <a:t>28.12.2023</a:t>
            </a:fld>
            <a:endParaRPr lang="tr-TR">
              <a:solidFill>
                <a:prstClr val="black">
                  <a:tint val="75000"/>
                </a:prstClr>
              </a:solidFill>
            </a:endParaRPr>
          </a:p>
        </p:txBody>
      </p:sp>
      <p:sp>
        <p:nvSpPr>
          <p:cNvPr id="4" name="Alt Bilgi Yer Tutucusu 3">
            <a:extLst>
              <a:ext uri="{FF2B5EF4-FFF2-40B4-BE49-F238E27FC236}">
                <a16:creationId xmlns:a16="http://schemas.microsoft.com/office/drawing/2014/main" id="{688428CD-1209-47B8-9315-7134753C6F30}"/>
              </a:ext>
            </a:extLst>
          </p:cNvPr>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a:extLst>
              <a:ext uri="{FF2B5EF4-FFF2-40B4-BE49-F238E27FC236}">
                <a16:creationId xmlns:a16="http://schemas.microsoft.com/office/drawing/2014/main" id="{CA6DD258-3B99-48FB-B4CB-F8D2C70B8EC5}"/>
              </a:ext>
            </a:extLst>
          </p:cNvPr>
          <p:cNvSpPr>
            <a:spLocks noGrp="1"/>
          </p:cNvSpPr>
          <p:nvPr>
            <p:ph type="sldNum" sz="quarter" idx="12"/>
          </p:nvPr>
        </p:nvSpPr>
        <p:spPr/>
        <p:txBody>
          <a:bodyPr/>
          <a:lstStyle/>
          <a:p>
            <a:fld id="{8E5067A7-8D9F-4A71-8DEB-493688BD5ABB}"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7259157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0891A0F3-865F-4012-8059-AFC02ACA35A1}"/>
              </a:ext>
            </a:extLst>
          </p:cNvPr>
          <p:cNvSpPr>
            <a:spLocks noGrp="1"/>
          </p:cNvSpPr>
          <p:nvPr>
            <p:ph type="dt" sz="half" idx="10"/>
          </p:nvPr>
        </p:nvSpPr>
        <p:spPr/>
        <p:txBody>
          <a:bodyPr/>
          <a:lstStyle/>
          <a:p>
            <a:fld id="{D6EA3EF0-46B1-4B2D-B799-66461E6F9A84}" type="datetimeFigureOut">
              <a:rPr lang="tr-TR" smtClean="0">
                <a:solidFill>
                  <a:prstClr val="black">
                    <a:tint val="75000"/>
                  </a:prstClr>
                </a:solidFill>
              </a:rPr>
              <a:pPr/>
              <a:t>28.12.2023</a:t>
            </a:fld>
            <a:endParaRPr lang="tr-TR">
              <a:solidFill>
                <a:prstClr val="black">
                  <a:tint val="75000"/>
                </a:prstClr>
              </a:solidFill>
            </a:endParaRPr>
          </a:p>
        </p:txBody>
      </p:sp>
      <p:sp>
        <p:nvSpPr>
          <p:cNvPr id="3" name="Alt Bilgi Yer Tutucusu 2">
            <a:extLst>
              <a:ext uri="{FF2B5EF4-FFF2-40B4-BE49-F238E27FC236}">
                <a16:creationId xmlns:a16="http://schemas.microsoft.com/office/drawing/2014/main" id="{D28B6169-1EE4-4855-A6FE-EC38E8F8F8F8}"/>
              </a:ext>
            </a:extLst>
          </p:cNvPr>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a:extLst>
              <a:ext uri="{FF2B5EF4-FFF2-40B4-BE49-F238E27FC236}">
                <a16:creationId xmlns:a16="http://schemas.microsoft.com/office/drawing/2014/main" id="{F85953F6-94CD-411D-9148-395CFA6CF71B}"/>
              </a:ext>
            </a:extLst>
          </p:cNvPr>
          <p:cNvSpPr>
            <a:spLocks noGrp="1"/>
          </p:cNvSpPr>
          <p:nvPr>
            <p:ph type="sldNum" sz="quarter" idx="12"/>
          </p:nvPr>
        </p:nvSpPr>
        <p:spPr/>
        <p:txBody>
          <a:bodyPr/>
          <a:lstStyle/>
          <a:p>
            <a:fld id="{8E5067A7-8D9F-4A71-8DEB-493688BD5ABB}"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9235320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D5EB78B-F6A7-4890-8D8C-98E5AE2FFF9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705133D-6495-4115-8301-DB80CDC77E67}"/>
              </a:ext>
            </a:extLst>
          </p:cNvPr>
          <p:cNvSpPr>
            <a:spLocks noGrp="1"/>
          </p:cNvSpPr>
          <p:nvPr>
            <p:ph idx="1"/>
          </p:nvPr>
        </p:nvSpPr>
        <p:spPr>
          <a:xfrm>
            <a:off x="5183188" y="98744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BB2E1B47-18E4-44E0-B3E9-D84ED7BBED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8826C2DE-A26A-4908-BC0E-BD8B88925DC3}"/>
              </a:ext>
            </a:extLst>
          </p:cNvPr>
          <p:cNvSpPr>
            <a:spLocks noGrp="1"/>
          </p:cNvSpPr>
          <p:nvPr>
            <p:ph type="dt" sz="half" idx="10"/>
          </p:nvPr>
        </p:nvSpPr>
        <p:spPr/>
        <p:txBody>
          <a:bodyPr/>
          <a:lstStyle/>
          <a:p>
            <a:fld id="{D6EA3EF0-46B1-4B2D-B799-66461E6F9A84}" type="datetimeFigureOut">
              <a:rPr lang="tr-TR" smtClean="0">
                <a:solidFill>
                  <a:prstClr val="black">
                    <a:tint val="75000"/>
                  </a:prstClr>
                </a:solidFill>
              </a:rPr>
              <a:pPr/>
              <a:t>28.12.2023</a:t>
            </a:fld>
            <a:endParaRPr lang="tr-TR">
              <a:solidFill>
                <a:prstClr val="black">
                  <a:tint val="75000"/>
                </a:prstClr>
              </a:solidFill>
            </a:endParaRPr>
          </a:p>
        </p:txBody>
      </p:sp>
      <p:sp>
        <p:nvSpPr>
          <p:cNvPr id="6" name="Alt Bilgi Yer Tutucusu 5">
            <a:extLst>
              <a:ext uri="{FF2B5EF4-FFF2-40B4-BE49-F238E27FC236}">
                <a16:creationId xmlns:a16="http://schemas.microsoft.com/office/drawing/2014/main" id="{58AF96B4-66CE-4086-ABE7-EAC2E3C1AEE9}"/>
              </a:ext>
            </a:extLst>
          </p:cNvPr>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a:extLst>
              <a:ext uri="{FF2B5EF4-FFF2-40B4-BE49-F238E27FC236}">
                <a16:creationId xmlns:a16="http://schemas.microsoft.com/office/drawing/2014/main" id="{4B078FDB-DF7F-4BA1-AA2D-FD95795FE346}"/>
              </a:ext>
            </a:extLst>
          </p:cNvPr>
          <p:cNvSpPr>
            <a:spLocks noGrp="1"/>
          </p:cNvSpPr>
          <p:nvPr>
            <p:ph type="sldNum" sz="quarter" idx="12"/>
          </p:nvPr>
        </p:nvSpPr>
        <p:spPr/>
        <p:txBody>
          <a:bodyPr/>
          <a:lstStyle/>
          <a:p>
            <a:fld id="{8E5067A7-8D9F-4A71-8DEB-493688BD5ABB}"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519161245"/>
      </p:ext>
    </p:extLst>
  </p:cSld>
  <p:clrMapOvr>
    <a:masterClrMapping/>
  </p:clrMapOvr>
  <p:extLst mod="1">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DBFFB97-918A-4802-9FA8-8BEEF50B8C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B524B9B9-5ED9-48F2-805F-B88AB1584524}"/>
              </a:ext>
            </a:extLst>
          </p:cNvPr>
          <p:cNvSpPr>
            <a:spLocks noGrp="1"/>
          </p:cNvSpPr>
          <p:nvPr>
            <p:ph type="pic" idx="1"/>
          </p:nvPr>
        </p:nvSpPr>
        <p:spPr>
          <a:xfrm>
            <a:off x="5183188" y="98744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C754C024-9FE2-4B5D-9C08-5D3A6D073A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8766A54A-9900-46A8-BE99-062DC0CA792E}"/>
              </a:ext>
            </a:extLst>
          </p:cNvPr>
          <p:cNvSpPr>
            <a:spLocks noGrp="1"/>
          </p:cNvSpPr>
          <p:nvPr>
            <p:ph type="dt" sz="half" idx="10"/>
          </p:nvPr>
        </p:nvSpPr>
        <p:spPr/>
        <p:txBody>
          <a:bodyPr/>
          <a:lstStyle/>
          <a:p>
            <a:fld id="{D6EA3EF0-46B1-4B2D-B799-66461E6F9A84}" type="datetimeFigureOut">
              <a:rPr lang="tr-TR" smtClean="0">
                <a:solidFill>
                  <a:prstClr val="black">
                    <a:tint val="75000"/>
                  </a:prstClr>
                </a:solidFill>
              </a:rPr>
              <a:pPr/>
              <a:t>28.12.2023</a:t>
            </a:fld>
            <a:endParaRPr lang="tr-TR">
              <a:solidFill>
                <a:prstClr val="black">
                  <a:tint val="75000"/>
                </a:prstClr>
              </a:solidFill>
            </a:endParaRPr>
          </a:p>
        </p:txBody>
      </p:sp>
      <p:sp>
        <p:nvSpPr>
          <p:cNvPr id="6" name="Alt Bilgi Yer Tutucusu 5">
            <a:extLst>
              <a:ext uri="{FF2B5EF4-FFF2-40B4-BE49-F238E27FC236}">
                <a16:creationId xmlns:a16="http://schemas.microsoft.com/office/drawing/2014/main" id="{4B336F16-ACC8-42FC-AF05-4CD687D6BD02}"/>
              </a:ext>
            </a:extLst>
          </p:cNvPr>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a:extLst>
              <a:ext uri="{FF2B5EF4-FFF2-40B4-BE49-F238E27FC236}">
                <a16:creationId xmlns:a16="http://schemas.microsoft.com/office/drawing/2014/main" id="{B00A77E6-E2AB-4E1C-B4F8-DBB53105BA8D}"/>
              </a:ext>
            </a:extLst>
          </p:cNvPr>
          <p:cNvSpPr>
            <a:spLocks noGrp="1"/>
          </p:cNvSpPr>
          <p:nvPr>
            <p:ph type="sldNum" sz="quarter" idx="12"/>
          </p:nvPr>
        </p:nvSpPr>
        <p:spPr/>
        <p:txBody>
          <a:bodyPr/>
          <a:lstStyle/>
          <a:p>
            <a:fld id="{8E5067A7-8D9F-4A71-8DEB-493688BD5ABB}"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0361491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D2058E4-C630-4581-8DCD-8645532A30D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965DB898-5997-46C5-989F-7C1D9A7BE2EC}"/>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729E560-ABD9-41E5-A3F9-FE1489AA7EFE}"/>
              </a:ext>
            </a:extLst>
          </p:cNvPr>
          <p:cNvSpPr>
            <a:spLocks noGrp="1"/>
          </p:cNvSpPr>
          <p:nvPr>
            <p:ph type="dt" sz="half" idx="10"/>
          </p:nvPr>
        </p:nvSpPr>
        <p:spPr/>
        <p:txBody>
          <a:bodyPr/>
          <a:lstStyle/>
          <a:p>
            <a:fld id="{D6EA3EF0-46B1-4B2D-B799-66461E6F9A84}" type="datetimeFigureOut">
              <a:rPr lang="tr-TR" smtClean="0">
                <a:solidFill>
                  <a:prstClr val="black">
                    <a:tint val="75000"/>
                  </a:prstClr>
                </a:solidFill>
              </a:rPr>
              <a:pPr/>
              <a:t>28.12.2023</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0CE46CB2-A028-4DAB-BD30-37D009268F35}"/>
              </a:ext>
            </a:extLst>
          </p:cNvPr>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id="{01192C3A-5157-4EDF-BC1C-3845B23611AE}"/>
              </a:ext>
            </a:extLst>
          </p:cNvPr>
          <p:cNvSpPr>
            <a:spLocks noGrp="1"/>
          </p:cNvSpPr>
          <p:nvPr>
            <p:ph type="sldNum" sz="quarter" idx="12"/>
          </p:nvPr>
        </p:nvSpPr>
        <p:spPr/>
        <p:txBody>
          <a:bodyPr/>
          <a:lstStyle/>
          <a:p>
            <a:fld id="{8E5067A7-8D9F-4A71-8DEB-493688BD5ABB}"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554346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3B1A103F-AEC2-4EFF-84B9-284E9E937888}"/>
              </a:ext>
            </a:extLst>
          </p:cNvPr>
          <p:cNvSpPr>
            <a:spLocks noGrp="1"/>
          </p:cNvSpPr>
          <p:nvPr>
            <p:ph type="title" orient="vert"/>
          </p:nvPr>
        </p:nvSpPr>
        <p:spPr>
          <a:xfrm>
            <a:off x="8724904" y="365127"/>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DF5728DE-7C35-4B56-B27A-9023E247480B}"/>
              </a:ext>
            </a:extLst>
          </p:cNvPr>
          <p:cNvSpPr>
            <a:spLocks noGrp="1"/>
          </p:cNvSpPr>
          <p:nvPr>
            <p:ph type="body" orient="vert" idx="1"/>
          </p:nvPr>
        </p:nvSpPr>
        <p:spPr>
          <a:xfrm>
            <a:off x="838205" y="365127"/>
            <a:ext cx="7734299"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5A3ABA6-2174-442F-83CF-7AAC407E8D13}"/>
              </a:ext>
            </a:extLst>
          </p:cNvPr>
          <p:cNvSpPr>
            <a:spLocks noGrp="1"/>
          </p:cNvSpPr>
          <p:nvPr>
            <p:ph type="dt" sz="half" idx="10"/>
          </p:nvPr>
        </p:nvSpPr>
        <p:spPr/>
        <p:txBody>
          <a:bodyPr/>
          <a:lstStyle/>
          <a:p>
            <a:fld id="{D6EA3EF0-46B1-4B2D-B799-66461E6F9A84}" type="datetimeFigureOut">
              <a:rPr lang="tr-TR" smtClean="0">
                <a:solidFill>
                  <a:prstClr val="black">
                    <a:tint val="75000"/>
                  </a:prstClr>
                </a:solidFill>
              </a:rPr>
              <a:pPr/>
              <a:t>28.12.2023</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E1063EFD-2477-4581-BCB9-D2573ED9897E}"/>
              </a:ext>
            </a:extLst>
          </p:cNvPr>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id="{D2428F8E-C1DF-4A92-997F-EDD7C75D2B34}"/>
              </a:ext>
            </a:extLst>
          </p:cNvPr>
          <p:cNvSpPr>
            <a:spLocks noGrp="1"/>
          </p:cNvSpPr>
          <p:nvPr>
            <p:ph type="sldNum" sz="quarter" idx="12"/>
          </p:nvPr>
        </p:nvSpPr>
        <p:spPr/>
        <p:txBody>
          <a:bodyPr/>
          <a:lstStyle/>
          <a:p>
            <a:fld id="{8E5067A7-8D9F-4A71-8DEB-493688BD5ABB}"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800934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3.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0.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1.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5.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9.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050" name="Group 35"/>
          <p:cNvGrpSpPr>
            <a:grpSpLocks/>
          </p:cNvGrpSpPr>
          <p:nvPr/>
        </p:nvGrpSpPr>
        <p:grpSpPr bwMode="auto">
          <a:xfrm>
            <a:off x="0" y="228985"/>
            <a:ext cx="2641920" cy="6637656"/>
            <a:chOff x="2487613" y="285750"/>
            <a:chExt cx="2428875" cy="5654676"/>
          </a:xfrm>
        </p:grpSpPr>
        <p:sp>
          <p:nvSpPr>
            <p:cNvPr id="2070" name="Freeform 11"/>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071" name="Freeform 12"/>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072" name="Freeform 13"/>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073" name="Freeform 14"/>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074" name="Freeform 15"/>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075" name="Freeform 16"/>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076" name="Freeform 17"/>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077" name="Freeform 18"/>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078" name="Freeform 19"/>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079" name="Freeform 20"/>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080" name="Freeform 21"/>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081" name="Freeform 22"/>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grpSp>
      <p:grpSp>
        <p:nvGrpSpPr>
          <p:cNvPr id="2051" name="Group 48"/>
          <p:cNvGrpSpPr>
            <a:grpSpLocks/>
          </p:cNvGrpSpPr>
          <p:nvPr/>
        </p:nvGrpSpPr>
        <p:grpSpPr bwMode="auto">
          <a:xfrm>
            <a:off x="26880" y="1448"/>
            <a:ext cx="2603520" cy="6852239"/>
            <a:chOff x="6627813" y="196102"/>
            <a:chExt cx="1952625" cy="5677649"/>
          </a:xfrm>
        </p:grpSpPr>
        <p:sp>
          <p:nvSpPr>
            <p:cNvPr id="2058" name="Freeform 27"/>
            <p:cNvSpPr>
              <a:spLocks/>
            </p:cNvSpPr>
            <p:nvPr/>
          </p:nvSpPr>
          <p:spPr bwMode="auto">
            <a:xfrm>
              <a:off x="6627813" y="196102"/>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059" name="Freeform 28"/>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060" name="Freeform 29"/>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061" name="Freeform 30"/>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062" name="Freeform 31"/>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063" name="Freeform 32"/>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064" name="Freeform 33"/>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065" name="Freeform 34"/>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066" name="Freeform 35"/>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067" name="Freeform 36"/>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068" name="Freeform 37"/>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sp>
          <p:nvSpPr>
            <p:cNvPr id="2069" name="Freeform 38"/>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mtClean="0">
                <a:solidFill>
                  <a:prstClr val="black"/>
                </a:solidFill>
              </a:endParaRPr>
            </a:p>
          </p:txBody>
        </p:sp>
      </p:grpSp>
      <p:sp>
        <p:nvSpPr>
          <p:cNvPr id="62" name="Rectangle 61"/>
          <p:cNvSpPr/>
          <p:nvPr/>
        </p:nvSpPr>
        <p:spPr>
          <a:xfrm>
            <a:off x="9" y="0"/>
            <a:ext cx="243841"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3921" y="623593"/>
            <a:ext cx="8785920" cy="128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başlık stili için tıklatın</a:t>
            </a:r>
            <a:endParaRPr lang="en-US" smtClean="0"/>
          </a:p>
        </p:txBody>
      </p:sp>
      <p:sp>
        <p:nvSpPr>
          <p:cNvPr id="2054" name="Text Placeholder 2"/>
          <p:cNvSpPr>
            <a:spLocks noGrp="1"/>
          </p:cNvSpPr>
          <p:nvPr>
            <p:ph type="body" idx="1"/>
          </p:nvPr>
        </p:nvSpPr>
        <p:spPr bwMode="auto">
          <a:xfrm>
            <a:off x="2590081" y="2134304"/>
            <a:ext cx="8789760" cy="388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sp>
        <p:nvSpPr>
          <p:cNvPr id="4" name="Date Placeholder 3"/>
          <p:cNvSpPr>
            <a:spLocks noGrp="1"/>
          </p:cNvSpPr>
          <p:nvPr>
            <p:ph type="dt" sz="half" idx="2"/>
          </p:nvPr>
        </p:nvSpPr>
        <p:spPr>
          <a:xfrm>
            <a:off x="10362250" y="6135044"/>
            <a:ext cx="1023359" cy="370119"/>
          </a:xfrm>
          <a:prstGeom prst="rect">
            <a:avLst/>
          </a:prstGeom>
        </p:spPr>
        <p:txBody>
          <a:bodyPr vert="horz" lIns="91440" tIns="45720" rIns="91440" bIns="45720" rtlCol="0" anchor="ctr"/>
          <a:lstStyle>
            <a:lvl1pPr algn="r" eaLnBrk="1" fontAlgn="auto" hangingPunct="1">
              <a:spcBef>
                <a:spcPts val="0"/>
              </a:spcBef>
              <a:spcAft>
                <a:spcPts val="0"/>
              </a:spcAft>
              <a:defRPr sz="992">
                <a:solidFill>
                  <a:schemeClr val="tx1">
                    <a:tint val="75000"/>
                  </a:schemeClr>
                </a:solidFill>
                <a:latin typeface="+mn-lt"/>
              </a:defRPr>
            </a:lvl1pPr>
          </a:lstStyle>
          <a:p>
            <a:pPr>
              <a:defRPr/>
            </a:pPr>
            <a:endParaRPr lang="tr-TR">
              <a:solidFill>
                <a:prstClr val="black">
                  <a:tint val="75000"/>
                </a:prstClr>
              </a:solidFill>
            </a:endParaRPr>
          </a:p>
        </p:txBody>
      </p:sp>
      <p:sp>
        <p:nvSpPr>
          <p:cNvPr id="5" name="Footer Placeholder 4"/>
          <p:cNvSpPr>
            <a:spLocks noGrp="1"/>
          </p:cNvSpPr>
          <p:nvPr>
            <p:ph type="ftr" sz="quarter" idx="3"/>
          </p:nvPr>
        </p:nvSpPr>
        <p:spPr>
          <a:xfrm>
            <a:off x="2590081" y="6136485"/>
            <a:ext cx="7622400" cy="364358"/>
          </a:xfrm>
          <a:prstGeom prst="rect">
            <a:avLst/>
          </a:prstGeom>
        </p:spPr>
        <p:txBody>
          <a:bodyPr vert="horz" lIns="91440" tIns="45720" rIns="91440" bIns="45720" rtlCol="0" anchor="ctr"/>
          <a:lstStyle>
            <a:lvl1pPr algn="l" eaLnBrk="1" fontAlgn="auto" hangingPunct="1">
              <a:spcBef>
                <a:spcPts val="0"/>
              </a:spcBef>
              <a:spcAft>
                <a:spcPts val="0"/>
              </a:spcAft>
              <a:defRPr sz="992">
                <a:solidFill>
                  <a:schemeClr val="tx1">
                    <a:tint val="75000"/>
                  </a:schemeClr>
                </a:solidFill>
                <a:latin typeface="+mn-lt"/>
              </a:defRPr>
            </a:lvl1pPr>
          </a:lstStyle>
          <a:p>
            <a:pPr>
              <a:defRPr/>
            </a:pPr>
            <a:endParaRPr lang="tr-TR">
              <a:solidFill>
                <a:prstClr val="black">
                  <a:tint val="75000"/>
                </a:prstClr>
              </a:solidFill>
            </a:endParaRPr>
          </a:p>
        </p:txBody>
      </p:sp>
      <p:sp>
        <p:nvSpPr>
          <p:cNvPr id="6" name="Slide Number Placeholder 5"/>
          <p:cNvSpPr>
            <a:spLocks noGrp="1"/>
          </p:cNvSpPr>
          <p:nvPr>
            <p:ph type="sldNum" sz="quarter" idx="4"/>
          </p:nvPr>
        </p:nvSpPr>
        <p:spPr bwMode="gray">
          <a:xfrm>
            <a:off x="681601" y="787767"/>
            <a:ext cx="779520" cy="36579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200" smtClean="0">
                <a:solidFill>
                  <a:srgbClr val="FEFFFF"/>
                </a:solidFill>
              </a:defRPr>
            </a:lvl1pPr>
          </a:lstStyle>
          <a:p>
            <a:pPr fontAlgn="base">
              <a:spcBef>
                <a:spcPct val="0"/>
              </a:spcBef>
              <a:spcAft>
                <a:spcPct val="0"/>
              </a:spcAft>
              <a:defRPr/>
            </a:pPr>
            <a:fld id="{EF51D619-F414-4620-BDF7-11166EF61F16}" type="slidenum">
              <a:rPr lang="tr-TR"/>
              <a:pPr fontAlgn="base">
                <a:spcBef>
                  <a:spcPct val="0"/>
                </a:spcBef>
                <a:spcAft>
                  <a:spcPct val="0"/>
                </a:spcAft>
                <a:defRPr/>
              </a:pPr>
              <a:t>‹#›</a:t>
            </a:fld>
            <a:endParaRPr lang="tr-TR"/>
          </a:p>
        </p:txBody>
      </p:sp>
    </p:spTree>
    <p:extLst>
      <p:ext uri="{BB962C8B-B14F-4D97-AF65-F5344CB8AC3E}">
        <p14:creationId xmlns:p14="http://schemas.microsoft.com/office/powerpoint/2010/main" val="45905935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503238" rtl="0" eaLnBrk="0" fontAlgn="base" hangingPunct="0">
        <a:spcBef>
          <a:spcPct val="0"/>
        </a:spcBef>
        <a:spcAft>
          <a:spcPct val="0"/>
        </a:spcAft>
        <a:defRPr sz="3900" kern="1200">
          <a:solidFill>
            <a:srgbClr val="1581AA"/>
          </a:solidFill>
          <a:latin typeface="+mj-lt"/>
          <a:ea typeface="+mj-ea"/>
          <a:cs typeface="+mj-cs"/>
        </a:defRPr>
      </a:lvl1pPr>
      <a:lvl2pPr algn="l" defTabSz="503238" rtl="0" eaLnBrk="0" fontAlgn="base" hangingPunct="0">
        <a:spcBef>
          <a:spcPct val="0"/>
        </a:spcBef>
        <a:spcAft>
          <a:spcPct val="0"/>
        </a:spcAft>
        <a:defRPr sz="3900">
          <a:solidFill>
            <a:srgbClr val="1581AA"/>
          </a:solidFill>
          <a:latin typeface="Century Gothic" pitchFamily="34" charset="0"/>
        </a:defRPr>
      </a:lvl2pPr>
      <a:lvl3pPr algn="l" defTabSz="503238" rtl="0" eaLnBrk="0" fontAlgn="base" hangingPunct="0">
        <a:spcBef>
          <a:spcPct val="0"/>
        </a:spcBef>
        <a:spcAft>
          <a:spcPct val="0"/>
        </a:spcAft>
        <a:defRPr sz="3900">
          <a:solidFill>
            <a:srgbClr val="1581AA"/>
          </a:solidFill>
          <a:latin typeface="Century Gothic" pitchFamily="34" charset="0"/>
        </a:defRPr>
      </a:lvl3pPr>
      <a:lvl4pPr algn="l" defTabSz="503238" rtl="0" eaLnBrk="0" fontAlgn="base" hangingPunct="0">
        <a:spcBef>
          <a:spcPct val="0"/>
        </a:spcBef>
        <a:spcAft>
          <a:spcPct val="0"/>
        </a:spcAft>
        <a:defRPr sz="3900">
          <a:solidFill>
            <a:srgbClr val="1581AA"/>
          </a:solidFill>
          <a:latin typeface="Century Gothic" pitchFamily="34" charset="0"/>
        </a:defRPr>
      </a:lvl4pPr>
      <a:lvl5pPr algn="l" defTabSz="503238" rtl="0" eaLnBrk="0" fontAlgn="base" hangingPunct="0">
        <a:spcBef>
          <a:spcPct val="0"/>
        </a:spcBef>
        <a:spcAft>
          <a:spcPct val="0"/>
        </a:spcAft>
        <a:defRPr sz="3900">
          <a:solidFill>
            <a:srgbClr val="1581AA"/>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77825" indent="-377825" algn="l" defTabSz="503238" rtl="0" eaLnBrk="0" fontAlgn="base" hangingPunct="0">
        <a:spcBef>
          <a:spcPts val="1100"/>
        </a:spcBef>
        <a:spcAft>
          <a:spcPct val="0"/>
        </a:spcAft>
        <a:buClr>
          <a:schemeClr val="accent1"/>
        </a:buClr>
        <a:buFont typeface="Wingdings 3" pitchFamily="18" charset="2"/>
        <a:buChar char=""/>
        <a:defRPr sz="1900" kern="1200">
          <a:solidFill>
            <a:srgbClr val="404040"/>
          </a:solidFill>
          <a:latin typeface="+mn-lt"/>
          <a:ea typeface="+mn-ea"/>
          <a:cs typeface="+mn-cs"/>
        </a:defRPr>
      </a:lvl1pPr>
      <a:lvl2pPr marL="817563" indent="-314325" algn="l" defTabSz="503238" rtl="0" eaLnBrk="0" fontAlgn="base" hangingPunct="0">
        <a:spcBef>
          <a:spcPts val="1100"/>
        </a:spcBef>
        <a:spcAft>
          <a:spcPct val="0"/>
        </a:spcAft>
        <a:buClr>
          <a:schemeClr val="accent1"/>
        </a:buClr>
        <a:buFont typeface="Wingdings 3" pitchFamily="18" charset="2"/>
        <a:buChar char=""/>
        <a:defRPr sz="1700" kern="1200">
          <a:solidFill>
            <a:srgbClr val="404040"/>
          </a:solidFill>
          <a:latin typeface="+mn-lt"/>
          <a:ea typeface="+mn-ea"/>
          <a:cs typeface="+mn-cs"/>
        </a:defRPr>
      </a:lvl2pPr>
      <a:lvl3pPr marL="1258888" indent="-250825" algn="l" defTabSz="503238" rtl="0" eaLnBrk="0" fontAlgn="base" hangingPunct="0">
        <a:spcBef>
          <a:spcPts val="1100"/>
        </a:spcBef>
        <a:spcAft>
          <a:spcPct val="0"/>
        </a:spcAft>
        <a:buClr>
          <a:schemeClr val="accent1"/>
        </a:buClr>
        <a:buFont typeface="Wingdings 3" pitchFamily="18" charset="2"/>
        <a:buChar char=""/>
        <a:defRPr sz="1500" kern="1200">
          <a:solidFill>
            <a:srgbClr val="404040"/>
          </a:solidFill>
          <a:latin typeface="+mn-lt"/>
          <a:ea typeface="+mn-ea"/>
          <a:cs typeface="+mn-cs"/>
        </a:defRPr>
      </a:lvl3pPr>
      <a:lvl4pPr marL="1763713" indent="-250825" algn="l" defTabSz="503238" rtl="0" eaLnBrk="0" fontAlgn="base" hangingPunct="0">
        <a:spcBef>
          <a:spcPts val="1100"/>
        </a:spcBef>
        <a:spcAft>
          <a:spcPct val="0"/>
        </a:spcAft>
        <a:buClr>
          <a:schemeClr val="accent1"/>
        </a:buClr>
        <a:buFont typeface="Wingdings 3" pitchFamily="18" charset="2"/>
        <a:buChar char=""/>
        <a:defRPr sz="1300" kern="1200">
          <a:solidFill>
            <a:srgbClr val="404040"/>
          </a:solidFill>
          <a:latin typeface="+mn-lt"/>
          <a:ea typeface="+mn-ea"/>
          <a:cs typeface="+mn-cs"/>
        </a:defRPr>
      </a:lvl4pPr>
      <a:lvl5pPr marL="2266950" indent="-250825" algn="l" defTabSz="503238" rtl="0" eaLnBrk="0" fontAlgn="base" hangingPunct="0">
        <a:spcBef>
          <a:spcPts val="1100"/>
        </a:spcBef>
        <a:spcAft>
          <a:spcPct val="0"/>
        </a:spcAft>
        <a:buClr>
          <a:schemeClr val="accent1"/>
        </a:buClr>
        <a:buFont typeface="Wingdings 3" pitchFamily="18" charset="2"/>
        <a:buChar char=""/>
        <a:defRPr sz="1300" kern="1200">
          <a:solidFill>
            <a:srgbClr val="404040"/>
          </a:solidFill>
          <a:latin typeface="+mn-lt"/>
          <a:ea typeface="+mn-ea"/>
          <a:cs typeface="+mn-cs"/>
        </a:defRPr>
      </a:lvl5pPr>
      <a:lvl6pPr marL="2771844" indent="-251986" algn="l" defTabSz="503972" rtl="0" eaLnBrk="1" latinLnBrk="0" hangingPunct="1">
        <a:spcBef>
          <a:spcPts val="1102"/>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6pPr>
      <a:lvl7pPr marL="3275815" indent="-251986" algn="l" defTabSz="503972" rtl="0" eaLnBrk="1" latinLnBrk="0" hangingPunct="1">
        <a:spcBef>
          <a:spcPts val="1102"/>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7pPr>
      <a:lvl8pPr marL="3779787" indent="-251986" algn="l" defTabSz="503972" rtl="0" eaLnBrk="1" latinLnBrk="0" hangingPunct="1">
        <a:spcBef>
          <a:spcPts val="1102"/>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8pPr>
      <a:lvl9pPr marL="4283758" indent="-251986" algn="l" defTabSz="503972" rtl="0" eaLnBrk="1" latinLnBrk="0" hangingPunct="1">
        <a:spcBef>
          <a:spcPts val="1102"/>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9pPr>
    </p:bodyStyle>
    <p:otherStyle>
      <a:defPPr>
        <a:defRPr lang="en-US"/>
      </a:defPPr>
      <a:lvl1pPr marL="0" algn="l" defTabSz="503972" rtl="0" eaLnBrk="1" latinLnBrk="0" hangingPunct="1">
        <a:defRPr sz="1984" kern="1200">
          <a:solidFill>
            <a:schemeClr val="tx1"/>
          </a:solidFill>
          <a:latin typeface="+mn-lt"/>
          <a:ea typeface="+mn-ea"/>
          <a:cs typeface="+mn-cs"/>
        </a:defRPr>
      </a:lvl1pPr>
      <a:lvl2pPr marL="503972" algn="l" defTabSz="503972" rtl="0" eaLnBrk="1" latinLnBrk="0" hangingPunct="1">
        <a:defRPr sz="1984" kern="1200">
          <a:solidFill>
            <a:schemeClr val="tx1"/>
          </a:solidFill>
          <a:latin typeface="+mn-lt"/>
          <a:ea typeface="+mn-ea"/>
          <a:cs typeface="+mn-cs"/>
        </a:defRPr>
      </a:lvl2pPr>
      <a:lvl3pPr marL="1007943" algn="l" defTabSz="503972" rtl="0" eaLnBrk="1" latinLnBrk="0" hangingPunct="1">
        <a:defRPr sz="1984" kern="1200">
          <a:solidFill>
            <a:schemeClr val="tx1"/>
          </a:solidFill>
          <a:latin typeface="+mn-lt"/>
          <a:ea typeface="+mn-ea"/>
          <a:cs typeface="+mn-cs"/>
        </a:defRPr>
      </a:lvl3pPr>
      <a:lvl4pPr marL="1511915" algn="l" defTabSz="503972" rtl="0" eaLnBrk="1" latinLnBrk="0" hangingPunct="1">
        <a:defRPr sz="1984" kern="1200">
          <a:solidFill>
            <a:schemeClr val="tx1"/>
          </a:solidFill>
          <a:latin typeface="+mn-lt"/>
          <a:ea typeface="+mn-ea"/>
          <a:cs typeface="+mn-cs"/>
        </a:defRPr>
      </a:lvl4pPr>
      <a:lvl5pPr marL="2015886" algn="l" defTabSz="503972" rtl="0" eaLnBrk="1" latinLnBrk="0" hangingPunct="1">
        <a:defRPr sz="1984" kern="1200">
          <a:solidFill>
            <a:schemeClr val="tx1"/>
          </a:solidFill>
          <a:latin typeface="+mn-lt"/>
          <a:ea typeface="+mn-ea"/>
          <a:cs typeface="+mn-cs"/>
        </a:defRPr>
      </a:lvl5pPr>
      <a:lvl6pPr marL="2519858" algn="l" defTabSz="503972" rtl="0" eaLnBrk="1" latinLnBrk="0" hangingPunct="1">
        <a:defRPr sz="1984" kern="1200">
          <a:solidFill>
            <a:schemeClr val="tx1"/>
          </a:solidFill>
          <a:latin typeface="+mn-lt"/>
          <a:ea typeface="+mn-ea"/>
          <a:cs typeface="+mn-cs"/>
        </a:defRPr>
      </a:lvl6pPr>
      <a:lvl7pPr marL="3023829" algn="l" defTabSz="503972" rtl="0" eaLnBrk="1" latinLnBrk="0" hangingPunct="1">
        <a:defRPr sz="1984" kern="1200">
          <a:solidFill>
            <a:schemeClr val="tx1"/>
          </a:solidFill>
          <a:latin typeface="+mn-lt"/>
          <a:ea typeface="+mn-ea"/>
          <a:cs typeface="+mn-cs"/>
        </a:defRPr>
      </a:lvl7pPr>
      <a:lvl8pPr marL="3527801" algn="l" defTabSz="503972" rtl="0" eaLnBrk="1" latinLnBrk="0" hangingPunct="1">
        <a:defRPr sz="1984" kern="1200">
          <a:solidFill>
            <a:schemeClr val="tx1"/>
          </a:solidFill>
          <a:latin typeface="+mn-lt"/>
          <a:ea typeface="+mn-ea"/>
          <a:cs typeface="+mn-cs"/>
        </a:defRPr>
      </a:lvl8pPr>
      <a:lvl9pPr marL="4031772" algn="l" defTabSz="503972" rtl="0" eaLnBrk="1" latinLnBrk="0" hangingPunct="1">
        <a:defRPr sz="1984"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8 Dikdörtgen"/>
          <p:cNvSpPr/>
          <p:nvPr/>
        </p:nvSpPr>
        <p:spPr>
          <a:xfrm flipH="1">
            <a:off x="10871200" y="0"/>
            <a:ext cx="13208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48577" name="2 Başlık Yer Tutucusu"/>
          <p:cNvSpPr>
            <a:spLocks noGrp="1"/>
          </p:cNvSpPr>
          <p:nvPr>
            <p:ph type="title"/>
          </p:nvPr>
        </p:nvSpPr>
        <p:spPr>
          <a:xfrm>
            <a:off x="609600" y="320040"/>
            <a:ext cx="9652000" cy="1143000"/>
          </a:xfrm>
          <a:prstGeom prst="rect">
            <a:avLst/>
          </a:prstGeom>
        </p:spPr>
        <p:txBody>
          <a:bodyPr vert="horz" lIns="45720" tIns="0" rIns="45720" bIns="0" anchor="b" anchorCtr="0">
            <a:normAutofit/>
          </a:bodyPr>
          <a:lstStyle/>
          <a:p>
            <a:r>
              <a:rPr kumimoji="0" lang="tr-TR" smtClean="0"/>
              <a:t>Asıl başlık stili için tıklatın</a:t>
            </a:r>
            <a:endParaRPr kumimoji="0" lang="en-US"/>
          </a:p>
        </p:txBody>
      </p:sp>
      <p:sp>
        <p:nvSpPr>
          <p:cNvPr id="1048578" name="30 Metin Yer Tutucusu"/>
          <p:cNvSpPr>
            <a:spLocks noGrp="1"/>
          </p:cNvSpPr>
          <p:nvPr>
            <p:ph type="body" idx="1"/>
          </p:nvPr>
        </p:nvSpPr>
        <p:spPr>
          <a:xfrm>
            <a:off x="609600" y="1609416"/>
            <a:ext cx="9652000" cy="48463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48579" name="26 Veri Yer Tutucusu"/>
          <p:cNvSpPr>
            <a:spLocks noGrp="1"/>
          </p:cNvSpPr>
          <p:nvPr>
            <p:ph type="dt" sz="half" idx="2"/>
          </p:nvPr>
        </p:nvSpPr>
        <p:spPr>
          <a:xfrm>
            <a:off x="5661247" y="6557946"/>
            <a:ext cx="2669953" cy="226902"/>
          </a:xfrm>
          <a:prstGeom prst="rect">
            <a:avLst/>
          </a:prstGeom>
        </p:spPr>
        <p:txBody>
          <a:bodyPr vert="horz" tIns="0" bIns="0" anchor="b"/>
          <a:lstStyle>
            <a:lvl1pPr algn="l" eaLnBrk="1" latinLnBrk="0" hangingPunct="1">
              <a:defRPr kumimoji="0" sz="1000">
                <a:solidFill>
                  <a:schemeClr val="tx2"/>
                </a:solidFill>
              </a:defRPr>
            </a:lvl1pPr>
          </a:lstStyle>
          <a:p>
            <a:fld id="{E9892096-D940-4151-A8C4-EF3A13590981}" type="datetimeFigureOut">
              <a:rPr lang="tr-TR" smtClean="0">
                <a:solidFill>
                  <a:srgbClr val="B13F9A"/>
                </a:solidFill>
              </a:rPr>
              <a:pPr/>
              <a:t>28.12.2023</a:t>
            </a:fld>
            <a:endParaRPr lang="tr-TR">
              <a:solidFill>
                <a:srgbClr val="B13F9A"/>
              </a:solidFill>
            </a:endParaRPr>
          </a:p>
        </p:txBody>
      </p:sp>
      <p:sp>
        <p:nvSpPr>
          <p:cNvPr id="1048580" name="3 Altbilgi Yer Tutucusu"/>
          <p:cNvSpPr>
            <a:spLocks noGrp="1"/>
          </p:cNvSpPr>
          <p:nvPr>
            <p:ph type="ftr" sz="quarter" idx="3"/>
          </p:nvPr>
        </p:nvSpPr>
        <p:spPr>
          <a:xfrm>
            <a:off x="609600" y="6557946"/>
            <a:ext cx="4876800" cy="228600"/>
          </a:xfrm>
          <a:prstGeom prst="rect">
            <a:avLst/>
          </a:prstGeom>
        </p:spPr>
        <p:txBody>
          <a:bodyPr vert="horz" tIns="0" bIns="0" anchor="b"/>
          <a:lstStyle>
            <a:lvl1pPr algn="r" eaLnBrk="1" latinLnBrk="0" hangingPunct="1">
              <a:defRPr kumimoji="0" sz="1000">
                <a:solidFill>
                  <a:schemeClr val="tx2"/>
                </a:solidFill>
              </a:defRPr>
            </a:lvl1pPr>
          </a:lstStyle>
          <a:p>
            <a:endParaRPr lang="tr-TR">
              <a:solidFill>
                <a:srgbClr val="B13F9A"/>
              </a:solidFill>
            </a:endParaRPr>
          </a:p>
        </p:txBody>
      </p:sp>
      <p:sp>
        <p:nvSpPr>
          <p:cNvPr id="1048581" name="15 Slayt Numarası Yer Tutucusu"/>
          <p:cNvSpPr>
            <a:spLocks noGrp="1"/>
          </p:cNvSpPr>
          <p:nvPr>
            <p:ph type="sldNum" sz="quarter" idx="4"/>
          </p:nvPr>
        </p:nvSpPr>
        <p:spPr>
          <a:xfrm>
            <a:off x="8335263" y="6556248"/>
            <a:ext cx="784449" cy="228600"/>
          </a:xfrm>
          <a:prstGeom prst="rect">
            <a:avLst/>
          </a:prstGeom>
        </p:spPr>
        <p:txBody>
          <a:bodyPr vert="horz" lIns="0" tIns="0" rIns="0" bIns="0" anchor="b"/>
          <a:lstStyle>
            <a:lvl1pPr algn="r" eaLnBrk="1" latinLnBrk="0" hangingPunct="1">
              <a:defRPr kumimoji="0" sz="1100">
                <a:solidFill>
                  <a:schemeClr val="tx2"/>
                </a:solidFill>
              </a:defRPr>
            </a:lvl1pPr>
          </a:lstStyle>
          <a:p>
            <a:fld id="{C9CB26A2-90F4-430D-9979-39D7C76B973F}" type="slidenum">
              <a:rPr lang="tr-TR" smtClean="0">
                <a:solidFill>
                  <a:srgbClr val="B13F9A"/>
                </a:solidFill>
              </a:rPr>
              <a:pPr/>
              <a:t>‹#›</a:t>
            </a:fld>
            <a:endParaRPr lang="tr-TR">
              <a:solidFill>
                <a:srgbClr val="B13F9A"/>
              </a:solidFill>
            </a:endParaRPr>
          </a:p>
        </p:txBody>
      </p:sp>
    </p:spTree>
    <p:extLst>
      <p:ext uri="{BB962C8B-B14F-4D97-AF65-F5344CB8AC3E}">
        <p14:creationId xmlns:p14="http://schemas.microsoft.com/office/powerpoint/2010/main" val="1502698154"/>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08642" y="273629"/>
            <a:ext cx="10965119" cy="114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smtClean="0"/>
              <a:t>Ana başlık metnini düzenlemek için tıklayın</a:t>
            </a:r>
          </a:p>
        </p:txBody>
      </p:sp>
      <p:sp>
        <p:nvSpPr>
          <p:cNvPr id="1027" name="Rectangle 2"/>
          <p:cNvSpPr>
            <a:spLocks noGrp="1" noChangeArrowheads="1"/>
          </p:cNvSpPr>
          <p:nvPr>
            <p:ph type="body" idx="1"/>
          </p:nvPr>
        </p:nvSpPr>
        <p:spPr bwMode="auto">
          <a:xfrm>
            <a:off x="608642" y="1604328"/>
            <a:ext cx="10965119" cy="452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27677" rIns="0" bIns="0" numCol="1" anchor="t" anchorCtr="0" compatLnSpc="1">
            <a:prstTxWarp prst="textNoShape">
              <a:avLst/>
            </a:prstTxWarp>
          </a:bodyPr>
          <a:lstStyle/>
          <a:p>
            <a:pPr lvl="0"/>
            <a:r>
              <a:rPr lang="en-GB" smtClean="0"/>
              <a:t>Anahat metninin biçimini düzenlemek için tıklayın</a:t>
            </a:r>
          </a:p>
          <a:p>
            <a:pPr lvl="1"/>
            <a:r>
              <a:rPr lang="en-GB" smtClean="0"/>
              <a:t>İkinci Anahat Düzeyi</a:t>
            </a:r>
          </a:p>
          <a:p>
            <a:pPr lvl="2"/>
            <a:r>
              <a:rPr lang="en-GB" smtClean="0"/>
              <a:t>Üçüncü Anahat Düzeyi</a:t>
            </a:r>
          </a:p>
          <a:p>
            <a:pPr lvl="3"/>
            <a:r>
              <a:rPr lang="en-GB" smtClean="0"/>
              <a:t>Dördüncü Anahat Düzeyi</a:t>
            </a:r>
          </a:p>
          <a:p>
            <a:pPr lvl="4"/>
            <a:r>
              <a:rPr lang="en-GB" smtClean="0"/>
              <a:t>Beşinci Anahat Düzeyi</a:t>
            </a:r>
          </a:p>
          <a:p>
            <a:pPr lvl="4"/>
            <a:r>
              <a:rPr lang="en-GB" smtClean="0"/>
              <a:t>Altıncı Anahat Düzeyi</a:t>
            </a:r>
          </a:p>
          <a:p>
            <a:pPr lvl="4"/>
            <a:r>
              <a:rPr lang="en-GB" smtClean="0"/>
              <a:t>Yedinci Anahat Düzeyi</a:t>
            </a:r>
          </a:p>
          <a:p>
            <a:pPr lvl="4"/>
            <a:r>
              <a:rPr lang="en-GB" smtClean="0"/>
              <a:t>Sekizinci Anahat Düzeyi</a:t>
            </a:r>
          </a:p>
          <a:p>
            <a:pPr lvl="4"/>
            <a:r>
              <a:rPr lang="en-GB" smtClean="0"/>
              <a:t>Dokuzuncu Anahat Düzeyi</a:t>
            </a:r>
          </a:p>
        </p:txBody>
      </p:sp>
      <p:sp>
        <p:nvSpPr>
          <p:cNvPr id="2" name="Rectangle 3"/>
          <p:cNvSpPr>
            <a:spLocks noGrp="1" noChangeArrowheads="1"/>
          </p:cNvSpPr>
          <p:nvPr>
            <p:ph type="dt"/>
          </p:nvPr>
        </p:nvSpPr>
        <p:spPr bwMode="auto">
          <a:xfrm>
            <a:off x="608641" y="6247376"/>
            <a:ext cx="2833920" cy="468050"/>
          </a:xfrm>
          <a:prstGeom prst="rect">
            <a:avLst/>
          </a:prstGeom>
          <a:noFill/>
          <a:ln>
            <a:noFill/>
          </a:ln>
          <a:effectLst/>
          <a:extLst/>
        </p:spPr>
        <p:txBody>
          <a:bodyPr vert="horz" wrap="square" lIns="0" tIns="0" rIns="0" bIns="0" numCol="1" anchor="t" anchorCtr="0" compatLnSpc="1">
            <a:prstTxWarp prst="textNoShape">
              <a:avLst/>
            </a:prstTxWarp>
          </a:bodyPr>
          <a:lstStyle>
            <a:lvl1pPr defTabSz="442651">
              <a:buClrTx/>
              <a:buFontTx/>
              <a:buNone/>
              <a:tabLst>
                <a:tab pos="0" algn="l"/>
                <a:tab pos="441093" algn="l"/>
                <a:tab pos="883751" algn="l"/>
                <a:tab pos="1326368" algn="l"/>
                <a:tab pos="1769057" algn="l"/>
                <a:tab pos="2211690" algn="l"/>
                <a:tab pos="2654335" algn="l"/>
                <a:tab pos="3096998" algn="l"/>
                <a:tab pos="3539653" algn="l"/>
                <a:tab pos="3982291" algn="l"/>
                <a:tab pos="4424951" algn="l"/>
                <a:tab pos="4867600" algn="l"/>
                <a:tab pos="5310251" algn="l"/>
                <a:tab pos="5752896" algn="l"/>
                <a:tab pos="6195549" algn="l"/>
                <a:tab pos="6638208" algn="l"/>
                <a:tab pos="7080851" algn="l"/>
                <a:tab pos="7523500" algn="l"/>
                <a:tab pos="7966153" algn="l"/>
                <a:tab pos="8408810" algn="l"/>
                <a:tab pos="8851455" algn="l"/>
              </a:tabLst>
              <a:defRPr>
                <a:solidFill>
                  <a:srgbClr val="000000"/>
                </a:solidFill>
                <a:latin typeface="Arial" charset="0"/>
                <a:ea typeface="SimSun" charset="-122"/>
              </a:defRPr>
            </a:lvl1pPr>
          </a:lstStyle>
          <a:p>
            <a:pPr fontAlgn="base" hangingPunct="0">
              <a:lnSpc>
                <a:spcPct val="93000"/>
              </a:lnSpc>
              <a:spcBef>
                <a:spcPct val="0"/>
              </a:spcBef>
              <a:spcAft>
                <a:spcPct val="0"/>
              </a:spcAft>
              <a:buSzPct val="100000"/>
              <a:defRPr/>
            </a:pPr>
            <a:endParaRPr lang="tr-TR"/>
          </a:p>
        </p:txBody>
      </p:sp>
      <p:sp>
        <p:nvSpPr>
          <p:cNvPr id="1028" name="Rectangle 4"/>
          <p:cNvSpPr>
            <a:spLocks noGrp="1" noChangeArrowheads="1"/>
          </p:cNvSpPr>
          <p:nvPr>
            <p:ph type="ftr"/>
          </p:nvPr>
        </p:nvSpPr>
        <p:spPr bwMode="auto">
          <a:xfrm>
            <a:off x="4170243" y="6247376"/>
            <a:ext cx="3859200" cy="468050"/>
          </a:xfrm>
          <a:prstGeom prst="rect">
            <a:avLst/>
          </a:prstGeom>
          <a:noFill/>
          <a:ln>
            <a:noFill/>
          </a:ln>
          <a:effectLst/>
          <a:extLst/>
        </p:spPr>
        <p:txBody>
          <a:bodyPr vert="horz" wrap="square" lIns="0" tIns="0" rIns="0" bIns="0" numCol="1" anchor="t" anchorCtr="0" compatLnSpc="1">
            <a:prstTxWarp prst="textNoShape">
              <a:avLst/>
            </a:prstTxWarp>
          </a:bodyPr>
          <a:lstStyle>
            <a:lvl1pPr defTabSz="442651">
              <a:buClrTx/>
              <a:buFontTx/>
              <a:buNone/>
              <a:tabLst>
                <a:tab pos="0" algn="l"/>
                <a:tab pos="441093" algn="l"/>
                <a:tab pos="883751" algn="l"/>
                <a:tab pos="1326368" algn="l"/>
                <a:tab pos="1769057" algn="l"/>
                <a:tab pos="2211690" algn="l"/>
                <a:tab pos="2654335" algn="l"/>
                <a:tab pos="3096998" algn="l"/>
                <a:tab pos="3539653" algn="l"/>
                <a:tab pos="3982291" algn="l"/>
                <a:tab pos="4424951" algn="l"/>
                <a:tab pos="4867600" algn="l"/>
                <a:tab pos="5310251" algn="l"/>
                <a:tab pos="5752896" algn="l"/>
                <a:tab pos="6195549" algn="l"/>
                <a:tab pos="6638208" algn="l"/>
                <a:tab pos="7080851" algn="l"/>
                <a:tab pos="7523500" algn="l"/>
                <a:tab pos="7966153" algn="l"/>
                <a:tab pos="8408810" algn="l"/>
                <a:tab pos="8851455" algn="l"/>
              </a:tabLst>
              <a:defRPr>
                <a:solidFill>
                  <a:srgbClr val="000000"/>
                </a:solidFill>
                <a:latin typeface="Arial" charset="0"/>
                <a:ea typeface="SimSun" charset="-122"/>
              </a:defRPr>
            </a:lvl1pPr>
          </a:lstStyle>
          <a:p>
            <a:pPr fontAlgn="base" hangingPunct="0">
              <a:lnSpc>
                <a:spcPct val="93000"/>
              </a:lnSpc>
              <a:spcBef>
                <a:spcPct val="0"/>
              </a:spcBef>
              <a:spcAft>
                <a:spcPct val="0"/>
              </a:spcAft>
              <a:buSzPct val="100000"/>
              <a:defRPr/>
            </a:pPr>
            <a:endParaRPr lang="tr-TR"/>
          </a:p>
        </p:txBody>
      </p:sp>
      <p:sp>
        <p:nvSpPr>
          <p:cNvPr id="1029" name="Rectangle 5"/>
          <p:cNvSpPr>
            <a:spLocks noGrp="1" noChangeArrowheads="1"/>
          </p:cNvSpPr>
          <p:nvPr>
            <p:ph type="sldNum"/>
          </p:nvPr>
        </p:nvSpPr>
        <p:spPr bwMode="auto">
          <a:xfrm>
            <a:off x="8741761" y="6247376"/>
            <a:ext cx="2833920" cy="468050"/>
          </a:xfrm>
          <a:prstGeom prst="rect">
            <a:avLst/>
          </a:prstGeom>
          <a:noFill/>
          <a:ln>
            <a:noFill/>
          </a:ln>
          <a:effectLst/>
          <a:extLst/>
        </p:spPr>
        <p:txBody>
          <a:bodyPr vert="horz" wrap="square" lIns="0" tIns="0" rIns="0" bIns="0" numCol="1" anchor="t" anchorCtr="0" compatLnSpc="1">
            <a:prstTxWarp prst="textNoShape">
              <a:avLst/>
            </a:prstTxWarp>
          </a:bodyPr>
          <a:lstStyle>
            <a:lvl1pPr defTabSz="442651">
              <a:buClrTx/>
              <a:buFontTx/>
              <a:buNone/>
              <a:tabLst>
                <a:tab pos="0" algn="l"/>
                <a:tab pos="441093" algn="l"/>
                <a:tab pos="883751" algn="l"/>
                <a:tab pos="1326368" algn="l"/>
                <a:tab pos="1769057" algn="l"/>
                <a:tab pos="2211690" algn="l"/>
                <a:tab pos="2654335" algn="l"/>
                <a:tab pos="3096998" algn="l"/>
                <a:tab pos="3539653" algn="l"/>
                <a:tab pos="3982291" algn="l"/>
                <a:tab pos="4424951" algn="l"/>
                <a:tab pos="4867600" algn="l"/>
                <a:tab pos="5310251" algn="l"/>
                <a:tab pos="5752896" algn="l"/>
                <a:tab pos="6195549" algn="l"/>
                <a:tab pos="6638208" algn="l"/>
                <a:tab pos="7080851" algn="l"/>
                <a:tab pos="7523500" algn="l"/>
                <a:tab pos="7966153" algn="l"/>
                <a:tab pos="8408810" algn="l"/>
                <a:tab pos="8851455" algn="l"/>
              </a:tabLst>
              <a:defRPr>
                <a:solidFill>
                  <a:srgbClr val="000000"/>
                </a:solidFill>
                <a:latin typeface="Arial" charset="0"/>
                <a:ea typeface="SimSun" charset="-122"/>
              </a:defRPr>
            </a:lvl1pPr>
          </a:lstStyle>
          <a:p>
            <a:pPr fontAlgn="base" hangingPunct="0">
              <a:lnSpc>
                <a:spcPct val="93000"/>
              </a:lnSpc>
              <a:spcBef>
                <a:spcPct val="0"/>
              </a:spcBef>
              <a:spcAft>
                <a:spcPct val="0"/>
              </a:spcAft>
              <a:buSzPct val="100000"/>
              <a:defRPr/>
            </a:pPr>
            <a:fld id="{57DC27B9-EE64-4EC5-B721-567F13D1C6AC}" type="slidenum">
              <a:rPr lang="tr-TR"/>
              <a:pPr fontAlgn="base" hangingPunct="0">
                <a:lnSpc>
                  <a:spcPct val="93000"/>
                </a:lnSpc>
                <a:spcBef>
                  <a:spcPct val="0"/>
                </a:spcBef>
                <a:spcAft>
                  <a:spcPct val="0"/>
                </a:spcAft>
                <a:buSzPct val="100000"/>
                <a:defRPr/>
              </a:pPr>
              <a:t>‹#›</a:t>
            </a:fld>
            <a:endParaRPr lang="tr-TR"/>
          </a:p>
        </p:txBody>
      </p:sp>
    </p:spTree>
    <p:extLst>
      <p:ext uri="{BB962C8B-B14F-4D97-AF65-F5344CB8AC3E}">
        <p14:creationId xmlns:p14="http://schemas.microsoft.com/office/powerpoint/2010/main" val="68170154"/>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txStyles>
    <p:titleStyle>
      <a:lvl1pPr algn="ctr" defTabSz="439738"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39738"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SimSun" charset="-122"/>
        </a:defRPr>
      </a:lvl2pPr>
      <a:lvl3pPr algn="ctr" defTabSz="439738"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SimSun" charset="-122"/>
        </a:defRPr>
      </a:lvl3pPr>
      <a:lvl4pPr algn="ctr" defTabSz="439738"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SimSun" charset="-122"/>
        </a:defRPr>
      </a:lvl4pPr>
      <a:lvl5pPr algn="ctr" defTabSz="439738"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SimSun" charset="-122"/>
        </a:defRPr>
      </a:lvl5pPr>
      <a:lvl6pPr marL="2477595" indent="-225249" algn="ctr" defTabSz="442651"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28065" indent="-225249" algn="ctr" defTabSz="442651"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378530" indent="-225249" algn="ctr" defTabSz="442651"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29008" indent="-225249" algn="ctr" defTabSz="442651"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p:titleStyle>
    <p:bodyStyle>
      <a:lvl1pPr marL="334963" indent="-334963" algn="l" defTabSz="439738" rtl="0" eaLnBrk="0" fontAlgn="base" hangingPunct="0">
        <a:lnSpc>
          <a:spcPct val="93000"/>
        </a:lnSpc>
        <a:spcBef>
          <a:spcPct val="0"/>
        </a:spcBef>
        <a:spcAft>
          <a:spcPts val="1425"/>
        </a:spcAft>
        <a:buClr>
          <a:srgbClr val="000000"/>
        </a:buClr>
        <a:buSzPct val="100000"/>
        <a:buFont typeface="Times New Roman" pitchFamily="18" charset="0"/>
        <a:buChar char="•"/>
        <a:defRPr sz="3200">
          <a:solidFill>
            <a:srgbClr val="000000"/>
          </a:solidFill>
          <a:latin typeface="+mn-lt"/>
          <a:ea typeface="+mn-ea"/>
          <a:cs typeface="+mn-cs"/>
        </a:defRPr>
      </a:lvl1pPr>
      <a:lvl2pPr marL="728663" indent="-277813" algn="l" defTabSz="439738" rtl="0" eaLnBrk="0" fontAlgn="base" hangingPunct="0">
        <a:lnSpc>
          <a:spcPct val="93000"/>
        </a:lnSpc>
        <a:spcBef>
          <a:spcPct val="0"/>
        </a:spcBef>
        <a:spcAft>
          <a:spcPts val="1138"/>
        </a:spcAft>
        <a:buClr>
          <a:srgbClr val="000000"/>
        </a:buClr>
        <a:buSzPct val="100000"/>
        <a:buFont typeface="Times New Roman" pitchFamily="18" charset="0"/>
        <a:buChar char="–"/>
        <a:defRPr sz="2800">
          <a:solidFill>
            <a:srgbClr val="000000"/>
          </a:solidFill>
          <a:latin typeface="+mn-lt"/>
          <a:ea typeface="+mn-ea"/>
        </a:defRPr>
      </a:lvl2pPr>
      <a:lvl3pPr marL="1122363" indent="-222250" algn="l" defTabSz="439738" rtl="0" eaLnBrk="0" fontAlgn="base" hangingPunct="0">
        <a:lnSpc>
          <a:spcPct val="93000"/>
        </a:lnSpc>
        <a:spcBef>
          <a:spcPct val="0"/>
        </a:spcBef>
        <a:spcAft>
          <a:spcPts val="850"/>
        </a:spcAft>
        <a:buClr>
          <a:srgbClr val="000000"/>
        </a:buClr>
        <a:buSzPct val="100000"/>
        <a:buFont typeface="Times New Roman" pitchFamily="18" charset="0"/>
        <a:buChar char="•"/>
        <a:defRPr sz="2400">
          <a:solidFill>
            <a:srgbClr val="000000"/>
          </a:solidFill>
          <a:latin typeface="+mn-lt"/>
          <a:ea typeface="+mn-ea"/>
        </a:defRPr>
      </a:lvl3pPr>
      <a:lvl4pPr marL="1574800" indent="-222250" algn="l" defTabSz="439738" rtl="0" eaLnBrk="0" fontAlgn="base" hangingPunct="0">
        <a:lnSpc>
          <a:spcPct val="93000"/>
        </a:lnSpc>
        <a:spcBef>
          <a:spcPct val="0"/>
        </a:spcBef>
        <a:spcAft>
          <a:spcPts val="575"/>
        </a:spcAft>
        <a:buClr>
          <a:srgbClr val="000000"/>
        </a:buClr>
        <a:buSzPct val="100000"/>
        <a:buFont typeface="Times New Roman" pitchFamily="18" charset="0"/>
        <a:buChar char="–"/>
        <a:defRPr sz="2000">
          <a:solidFill>
            <a:srgbClr val="000000"/>
          </a:solidFill>
          <a:latin typeface="+mn-lt"/>
          <a:ea typeface="+mn-ea"/>
        </a:defRPr>
      </a:lvl4pPr>
      <a:lvl5pPr marL="2025650" indent="-222250" algn="l" defTabSz="439738" rtl="0" eaLnBrk="0" fontAlgn="base" hangingPunct="0">
        <a:lnSpc>
          <a:spcPct val="93000"/>
        </a:lnSpc>
        <a:spcBef>
          <a:spcPct val="0"/>
        </a:spcBef>
        <a:spcAft>
          <a:spcPts val="288"/>
        </a:spcAft>
        <a:buClr>
          <a:srgbClr val="000000"/>
        </a:buClr>
        <a:buSzPct val="100000"/>
        <a:buFont typeface="Times New Roman" pitchFamily="18" charset="0"/>
        <a:buChar char="»"/>
        <a:defRPr sz="2000">
          <a:solidFill>
            <a:srgbClr val="000000"/>
          </a:solidFill>
          <a:latin typeface="+mn-lt"/>
          <a:ea typeface="+mn-ea"/>
        </a:defRPr>
      </a:lvl5pPr>
      <a:lvl6pPr marL="2477595" indent="-225249" algn="l" defTabSz="442651"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28065" indent="-225249" algn="l" defTabSz="442651"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378530" indent="-225249" algn="l" defTabSz="442651"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29008" indent="-225249" algn="l" defTabSz="442651"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tr-TR"/>
      </a:defPPr>
      <a:lvl1pPr marL="0" algn="l" defTabSz="900937" rtl="0" eaLnBrk="1" latinLnBrk="0" hangingPunct="1">
        <a:defRPr sz="1800" kern="1200">
          <a:solidFill>
            <a:schemeClr val="tx1"/>
          </a:solidFill>
          <a:latin typeface="+mn-lt"/>
          <a:ea typeface="+mn-ea"/>
          <a:cs typeface="+mn-cs"/>
        </a:defRPr>
      </a:lvl1pPr>
      <a:lvl2pPr marL="450477" algn="l" defTabSz="900937" rtl="0" eaLnBrk="1" latinLnBrk="0" hangingPunct="1">
        <a:defRPr sz="1800" kern="1200">
          <a:solidFill>
            <a:schemeClr val="tx1"/>
          </a:solidFill>
          <a:latin typeface="+mn-lt"/>
          <a:ea typeface="+mn-ea"/>
          <a:cs typeface="+mn-cs"/>
        </a:defRPr>
      </a:lvl2pPr>
      <a:lvl3pPr marL="900937" algn="l" defTabSz="900937" rtl="0" eaLnBrk="1" latinLnBrk="0" hangingPunct="1">
        <a:defRPr sz="1800" kern="1200">
          <a:solidFill>
            <a:schemeClr val="tx1"/>
          </a:solidFill>
          <a:latin typeface="+mn-lt"/>
          <a:ea typeface="+mn-ea"/>
          <a:cs typeface="+mn-cs"/>
        </a:defRPr>
      </a:lvl3pPr>
      <a:lvl4pPr marL="1351444" algn="l" defTabSz="900937" rtl="0" eaLnBrk="1" latinLnBrk="0" hangingPunct="1">
        <a:defRPr sz="1800" kern="1200">
          <a:solidFill>
            <a:schemeClr val="tx1"/>
          </a:solidFill>
          <a:latin typeface="+mn-lt"/>
          <a:ea typeface="+mn-ea"/>
          <a:cs typeface="+mn-cs"/>
        </a:defRPr>
      </a:lvl4pPr>
      <a:lvl5pPr marL="1801888" algn="l" defTabSz="900937" rtl="0" eaLnBrk="1" latinLnBrk="0" hangingPunct="1">
        <a:defRPr sz="1800" kern="1200">
          <a:solidFill>
            <a:schemeClr val="tx1"/>
          </a:solidFill>
          <a:latin typeface="+mn-lt"/>
          <a:ea typeface="+mn-ea"/>
          <a:cs typeface="+mn-cs"/>
        </a:defRPr>
      </a:lvl5pPr>
      <a:lvl6pPr marL="2252344" algn="l" defTabSz="900937" rtl="0" eaLnBrk="1" latinLnBrk="0" hangingPunct="1">
        <a:defRPr sz="1800" kern="1200">
          <a:solidFill>
            <a:schemeClr val="tx1"/>
          </a:solidFill>
          <a:latin typeface="+mn-lt"/>
          <a:ea typeface="+mn-ea"/>
          <a:cs typeface="+mn-cs"/>
        </a:defRPr>
      </a:lvl6pPr>
      <a:lvl7pPr marL="2702844" algn="l" defTabSz="900937" rtl="0" eaLnBrk="1" latinLnBrk="0" hangingPunct="1">
        <a:defRPr sz="1800" kern="1200">
          <a:solidFill>
            <a:schemeClr val="tx1"/>
          </a:solidFill>
          <a:latin typeface="+mn-lt"/>
          <a:ea typeface="+mn-ea"/>
          <a:cs typeface="+mn-cs"/>
        </a:defRPr>
      </a:lvl7pPr>
      <a:lvl8pPr marL="3153297" algn="l" defTabSz="900937" rtl="0" eaLnBrk="1" latinLnBrk="0" hangingPunct="1">
        <a:defRPr sz="1800" kern="1200">
          <a:solidFill>
            <a:schemeClr val="tx1"/>
          </a:solidFill>
          <a:latin typeface="+mn-lt"/>
          <a:ea typeface="+mn-ea"/>
          <a:cs typeface="+mn-cs"/>
        </a:defRPr>
      </a:lvl8pPr>
      <a:lvl9pPr marL="3603771" algn="l" defTabSz="90093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1 Başlık Yer Tutucusu"/>
          <p:cNvSpPr>
            <a:spLocks noGrp="1"/>
          </p:cNvSpPr>
          <p:nvPr>
            <p:ph type="title"/>
          </p:nvPr>
        </p:nvSpPr>
        <p:spPr bwMode="auto">
          <a:xfrm>
            <a:off x="608641" y="275076"/>
            <a:ext cx="10974720" cy="114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424" tIns="49715" rIns="99424" bIns="49715" numCol="1" anchor="ctr" anchorCtr="0" compatLnSpc="1">
            <a:prstTxWarp prst="textNoShape">
              <a:avLst/>
            </a:prstTxWarp>
          </a:bodyPr>
          <a:lstStyle/>
          <a:p>
            <a:pPr lvl="0"/>
            <a:r>
              <a:rPr lang="tr-TR" smtClean="0"/>
              <a:t>Asıl başlık stili için tıklatın</a:t>
            </a:r>
          </a:p>
        </p:txBody>
      </p:sp>
      <p:sp>
        <p:nvSpPr>
          <p:cNvPr id="9219" name="2 Metin Yer Tutucusu"/>
          <p:cNvSpPr>
            <a:spLocks noGrp="1"/>
          </p:cNvSpPr>
          <p:nvPr>
            <p:ph type="body" idx="1"/>
          </p:nvPr>
        </p:nvSpPr>
        <p:spPr bwMode="auto">
          <a:xfrm>
            <a:off x="608641" y="1600008"/>
            <a:ext cx="10974720" cy="45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424" tIns="49715" rIns="99424" bIns="49715"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608641" y="6356827"/>
            <a:ext cx="2845440" cy="364359"/>
          </a:xfrm>
          <a:prstGeom prst="rect">
            <a:avLst/>
          </a:prstGeom>
        </p:spPr>
        <p:txBody>
          <a:bodyPr vert="horz" wrap="square" lIns="99424" tIns="49715" rIns="99424" bIns="49715" numCol="1" anchor="ctr" anchorCtr="0" compatLnSpc="1">
            <a:prstTxWarp prst="textNoShape">
              <a:avLst/>
            </a:prstTxWarp>
          </a:bodyPr>
          <a:lstStyle>
            <a:lvl1pPr defTabSz="441279" hangingPunct="1">
              <a:lnSpc>
                <a:spcPct val="100000"/>
              </a:lnSpc>
              <a:buClrTx/>
              <a:buSzTx/>
              <a:defRPr sz="1300">
                <a:solidFill>
                  <a:srgbClr val="898989"/>
                </a:solidFill>
                <a:latin typeface="Calibri" pitchFamily="34" charset="0"/>
              </a:defRPr>
            </a:lvl1pPr>
          </a:lstStyle>
          <a:p>
            <a:pPr fontAlgn="base">
              <a:spcBef>
                <a:spcPct val="0"/>
              </a:spcBef>
              <a:spcAft>
                <a:spcPct val="0"/>
              </a:spcAft>
              <a:buFont typeface="Times New Roman" pitchFamily="18" charset="0"/>
              <a:buNone/>
              <a:defRPr/>
            </a:pPr>
            <a:fld id="{73430E7A-5C48-4117-9E15-2007EDE25519}" type="datetimeFigureOut">
              <a:rPr lang="tr-TR">
                <a:ea typeface="SimSun" pitchFamily="2" charset="-122"/>
              </a:rPr>
              <a:pPr fontAlgn="base">
                <a:spcBef>
                  <a:spcPct val="0"/>
                </a:spcBef>
                <a:spcAft>
                  <a:spcPct val="0"/>
                </a:spcAft>
                <a:buFont typeface="Times New Roman" pitchFamily="18" charset="0"/>
                <a:buNone/>
                <a:defRPr/>
              </a:pPr>
              <a:t>28.12.2023</a:t>
            </a:fld>
            <a:endParaRPr lang="tr-TR">
              <a:ea typeface="SimSun" pitchFamily="2" charset="-122"/>
            </a:endParaRPr>
          </a:p>
        </p:txBody>
      </p:sp>
      <p:sp>
        <p:nvSpPr>
          <p:cNvPr id="5" name="4 Altbilgi Yer Tutucusu"/>
          <p:cNvSpPr>
            <a:spLocks noGrp="1"/>
          </p:cNvSpPr>
          <p:nvPr>
            <p:ph type="ftr" sz="quarter" idx="3"/>
          </p:nvPr>
        </p:nvSpPr>
        <p:spPr>
          <a:xfrm>
            <a:off x="4166403" y="6356827"/>
            <a:ext cx="3859200" cy="364359"/>
          </a:xfrm>
          <a:prstGeom prst="rect">
            <a:avLst/>
          </a:prstGeom>
        </p:spPr>
        <p:txBody>
          <a:bodyPr vert="horz" wrap="square" lIns="99424" tIns="49715" rIns="99424" bIns="49715" numCol="1" anchor="ctr" anchorCtr="0" compatLnSpc="1">
            <a:prstTxWarp prst="textNoShape">
              <a:avLst/>
            </a:prstTxWarp>
          </a:bodyPr>
          <a:lstStyle>
            <a:lvl1pPr algn="ctr" defTabSz="441279" hangingPunct="1">
              <a:lnSpc>
                <a:spcPct val="100000"/>
              </a:lnSpc>
              <a:buClrTx/>
              <a:buSzTx/>
              <a:defRPr sz="1300">
                <a:solidFill>
                  <a:srgbClr val="898989"/>
                </a:solidFill>
                <a:latin typeface="Calibri" pitchFamily="34" charset="0"/>
              </a:defRPr>
            </a:lvl1pPr>
          </a:lstStyle>
          <a:p>
            <a:pPr fontAlgn="base">
              <a:spcBef>
                <a:spcPct val="0"/>
              </a:spcBef>
              <a:spcAft>
                <a:spcPct val="0"/>
              </a:spcAft>
              <a:buFont typeface="Times New Roman" pitchFamily="18" charset="0"/>
              <a:buNone/>
              <a:defRPr/>
            </a:pPr>
            <a:endParaRPr lang="tr-TR">
              <a:ea typeface="SimSun" pitchFamily="2" charset="-122"/>
            </a:endParaRPr>
          </a:p>
        </p:txBody>
      </p:sp>
      <p:sp>
        <p:nvSpPr>
          <p:cNvPr id="6" name="5 Slayt Numarası Yer Tutucusu"/>
          <p:cNvSpPr>
            <a:spLocks noGrp="1"/>
          </p:cNvSpPr>
          <p:nvPr>
            <p:ph type="sldNum" sz="quarter" idx="4"/>
          </p:nvPr>
        </p:nvSpPr>
        <p:spPr>
          <a:xfrm>
            <a:off x="8737921" y="6356827"/>
            <a:ext cx="2845440" cy="364359"/>
          </a:xfrm>
          <a:prstGeom prst="rect">
            <a:avLst/>
          </a:prstGeom>
        </p:spPr>
        <p:txBody>
          <a:bodyPr vert="horz" wrap="square" lIns="99424" tIns="49715" rIns="99424" bIns="49715" numCol="1" anchor="ctr" anchorCtr="0" compatLnSpc="1">
            <a:prstTxWarp prst="textNoShape">
              <a:avLst/>
            </a:prstTxWarp>
          </a:bodyPr>
          <a:lstStyle>
            <a:lvl1pPr algn="r" defTabSz="441279" hangingPunct="1">
              <a:lnSpc>
                <a:spcPct val="100000"/>
              </a:lnSpc>
              <a:buClrTx/>
              <a:buSzTx/>
              <a:defRPr sz="1300">
                <a:solidFill>
                  <a:srgbClr val="898989"/>
                </a:solidFill>
                <a:latin typeface="Calibri" pitchFamily="34" charset="0"/>
              </a:defRPr>
            </a:lvl1pPr>
          </a:lstStyle>
          <a:p>
            <a:pPr fontAlgn="base">
              <a:spcBef>
                <a:spcPct val="0"/>
              </a:spcBef>
              <a:spcAft>
                <a:spcPct val="0"/>
              </a:spcAft>
              <a:buFont typeface="Times New Roman" pitchFamily="18" charset="0"/>
              <a:buNone/>
              <a:defRPr/>
            </a:pPr>
            <a:fld id="{596ED6FB-10D2-4016-9D0F-445A8C50820E}" type="slidenum">
              <a:rPr lang="tr-TR">
                <a:ea typeface="SimSun" pitchFamily="2" charset="-122"/>
              </a:rPr>
              <a:pPr fontAlgn="base">
                <a:spcBef>
                  <a:spcPct val="0"/>
                </a:spcBef>
                <a:spcAft>
                  <a:spcPct val="0"/>
                </a:spcAft>
                <a:buFont typeface="Times New Roman" pitchFamily="18" charset="0"/>
                <a:buNone/>
                <a:defRPr/>
              </a:pPr>
              <a:t>‹#›</a:t>
            </a:fld>
            <a:endParaRPr lang="tr-TR">
              <a:ea typeface="SimSun" pitchFamily="2" charset="-122"/>
            </a:endParaRPr>
          </a:p>
        </p:txBody>
      </p:sp>
    </p:spTree>
    <p:extLst>
      <p:ext uri="{BB962C8B-B14F-4D97-AF65-F5344CB8AC3E}">
        <p14:creationId xmlns:p14="http://schemas.microsoft.com/office/powerpoint/2010/main" val="3050457660"/>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992188" rtl="0" eaLnBrk="0" fontAlgn="base" hangingPunct="0">
        <a:spcBef>
          <a:spcPct val="0"/>
        </a:spcBef>
        <a:spcAft>
          <a:spcPct val="0"/>
        </a:spcAft>
        <a:defRPr sz="4900" kern="1200">
          <a:solidFill>
            <a:schemeClr val="tx1"/>
          </a:solidFill>
          <a:latin typeface="+mj-lt"/>
          <a:ea typeface="+mj-ea"/>
          <a:cs typeface="+mj-cs"/>
        </a:defRPr>
      </a:lvl1pPr>
      <a:lvl2pPr algn="ctr" defTabSz="992188" rtl="0" eaLnBrk="0" fontAlgn="base" hangingPunct="0">
        <a:spcBef>
          <a:spcPct val="0"/>
        </a:spcBef>
        <a:spcAft>
          <a:spcPct val="0"/>
        </a:spcAft>
        <a:defRPr sz="4900">
          <a:solidFill>
            <a:schemeClr val="tx1"/>
          </a:solidFill>
          <a:latin typeface="Calibri" pitchFamily="34" charset="0"/>
        </a:defRPr>
      </a:lvl2pPr>
      <a:lvl3pPr algn="ctr" defTabSz="992188" rtl="0" eaLnBrk="0" fontAlgn="base" hangingPunct="0">
        <a:spcBef>
          <a:spcPct val="0"/>
        </a:spcBef>
        <a:spcAft>
          <a:spcPct val="0"/>
        </a:spcAft>
        <a:defRPr sz="4900">
          <a:solidFill>
            <a:schemeClr val="tx1"/>
          </a:solidFill>
          <a:latin typeface="Calibri" pitchFamily="34" charset="0"/>
        </a:defRPr>
      </a:lvl3pPr>
      <a:lvl4pPr algn="ctr" defTabSz="992188" rtl="0" eaLnBrk="0" fontAlgn="base" hangingPunct="0">
        <a:spcBef>
          <a:spcPct val="0"/>
        </a:spcBef>
        <a:spcAft>
          <a:spcPct val="0"/>
        </a:spcAft>
        <a:defRPr sz="4900">
          <a:solidFill>
            <a:schemeClr val="tx1"/>
          </a:solidFill>
          <a:latin typeface="Calibri" pitchFamily="34" charset="0"/>
        </a:defRPr>
      </a:lvl4pPr>
      <a:lvl5pPr algn="ctr" defTabSz="992188" rtl="0" eaLnBrk="0" fontAlgn="base" hangingPunct="0">
        <a:spcBef>
          <a:spcPct val="0"/>
        </a:spcBef>
        <a:spcAft>
          <a:spcPct val="0"/>
        </a:spcAft>
        <a:defRPr sz="4900">
          <a:solidFill>
            <a:schemeClr val="tx1"/>
          </a:solidFill>
          <a:latin typeface="Calibri" pitchFamily="34" charset="0"/>
        </a:defRPr>
      </a:lvl5pPr>
      <a:lvl6pPr marL="457152" algn="ctr" defTabSz="993672" rtl="0" fontAlgn="base">
        <a:spcBef>
          <a:spcPct val="0"/>
        </a:spcBef>
        <a:spcAft>
          <a:spcPct val="0"/>
        </a:spcAft>
        <a:defRPr sz="4900">
          <a:solidFill>
            <a:schemeClr val="tx1"/>
          </a:solidFill>
          <a:latin typeface="Calibri" pitchFamily="34" charset="0"/>
        </a:defRPr>
      </a:lvl6pPr>
      <a:lvl7pPr marL="914305" algn="ctr" defTabSz="993672" rtl="0" fontAlgn="base">
        <a:spcBef>
          <a:spcPct val="0"/>
        </a:spcBef>
        <a:spcAft>
          <a:spcPct val="0"/>
        </a:spcAft>
        <a:defRPr sz="4900">
          <a:solidFill>
            <a:schemeClr val="tx1"/>
          </a:solidFill>
          <a:latin typeface="Calibri" pitchFamily="34" charset="0"/>
        </a:defRPr>
      </a:lvl7pPr>
      <a:lvl8pPr marL="1371457" algn="ctr" defTabSz="993672" rtl="0" fontAlgn="base">
        <a:spcBef>
          <a:spcPct val="0"/>
        </a:spcBef>
        <a:spcAft>
          <a:spcPct val="0"/>
        </a:spcAft>
        <a:defRPr sz="4900">
          <a:solidFill>
            <a:schemeClr val="tx1"/>
          </a:solidFill>
          <a:latin typeface="Calibri" pitchFamily="34" charset="0"/>
        </a:defRPr>
      </a:lvl8pPr>
      <a:lvl9pPr marL="1828610" algn="ctr" defTabSz="993672" rtl="0" fontAlgn="base">
        <a:spcBef>
          <a:spcPct val="0"/>
        </a:spcBef>
        <a:spcAft>
          <a:spcPct val="0"/>
        </a:spcAft>
        <a:defRPr sz="4900">
          <a:solidFill>
            <a:schemeClr val="tx1"/>
          </a:solidFill>
          <a:latin typeface="Calibri" pitchFamily="34" charset="0"/>
        </a:defRPr>
      </a:lvl9pPr>
    </p:titleStyle>
    <p:bodyStyle>
      <a:lvl1pPr marL="371475" indent="-371475" algn="l" defTabSz="992188" rtl="0" eaLnBrk="0" fontAlgn="base" hangingPunct="0">
        <a:spcBef>
          <a:spcPct val="20000"/>
        </a:spcBef>
        <a:spcAft>
          <a:spcPct val="0"/>
        </a:spcAft>
        <a:buFont typeface="Arial" pitchFamily="34" charset="0"/>
        <a:buChar char="•"/>
        <a:defRPr sz="3500" kern="1200">
          <a:solidFill>
            <a:schemeClr val="tx1"/>
          </a:solidFill>
          <a:latin typeface="+mn-lt"/>
          <a:ea typeface="+mn-ea"/>
          <a:cs typeface="+mn-cs"/>
        </a:defRPr>
      </a:lvl1pPr>
      <a:lvl2pPr marL="806450" indent="-307975" algn="l" defTabSz="992188" rtl="0" eaLnBrk="0" fontAlgn="base" hangingPunct="0">
        <a:spcBef>
          <a:spcPct val="20000"/>
        </a:spcBef>
        <a:spcAft>
          <a:spcPct val="0"/>
        </a:spcAft>
        <a:buFont typeface="Arial" pitchFamily="34" charset="0"/>
        <a:buChar char="–"/>
        <a:defRPr sz="3100" kern="1200">
          <a:solidFill>
            <a:schemeClr val="tx1"/>
          </a:solidFill>
          <a:latin typeface="+mn-lt"/>
          <a:ea typeface="+mn-ea"/>
          <a:cs typeface="+mn-cs"/>
        </a:defRPr>
      </a:lvl2pPr>
      <a:lvl3pPr marL="1241425" indent="-246063" algn="l" defTabSz="992188" rtl="0" eaLnBrk="0" fontAlgn="base" hangingPunct="0">
        <a:spcBef>
          <a:spcPct val="20000"/>
        </a:spcBef>
        <a:spcAft>
          <a:spcPct val="0"/>
        </a:spcAft>
        <a:buFont typeface="Arial" pitchFamily="34" charset="0"/>
        <a:buChar char="•"/>
        <a:defRPr sz="2600" kern="1200">
          <a:solidFill>
            <a:schemeClr val="tx1"/>
          </a:solidFill>
          <a:latin typeface="+mn-lt"/>
          <a:ea typeface="+mn-ea"/>
          <a:cs typeface="+mn-cs"/>
        </a:defRPr>
      </a:lvl3pPr>
      <a:lvl4pPr marL="1738313" indent="-246063" algn="l" defTabSz="992188" rtl="0" eaLnBrk="0" fontAlgn="base" hangingPunct="0">
        <a:spcBef>
          <a:spcPct val="20000"/>
        </a:spcBef>
        <a:spcAft>
          <a:spcPct val="0"/>
        </a:spcAft>
        <a:buFont typeface="Arial" pitchFamily="34" charset="0"/>
        <a:buChar char="–"/>
        <a:defRPr sz="2200" kern="1200">
          <a:solidFill>
            <a:schemeClr val="tx1"/>
          </a:solidFill>
          <a:latin typeface="+mn-lt"/>
          <a:ea typeface="+mn-ea"/>
          <a:cs typeface="+mn-cs"/>
        </a:defRPr>
      </a:lvl4pPr>
      <a:lvl5pPr marL="2236788" indent="-246063" algn="l" defTabSz="992188" rtl="0" eaLnBrk="0" fontAlgn="base" hangingPunct="0">
        <a:spcBef>
          <a:spcPct val="20000"/>
        </a:spcBef>
        <a:spcAft>
          <a:spcPct val="0"/>
        </a:spcAft>
        <a:buFont typeface="Arial" pitchFamily="34" charset="0"/>
        <a:buChar char="»"/>
        <a:defRPr sz="2200" kern="1200">
          <a:solidFill>
            <a:schemeClr val="tx1"/>
          </a:solidFill>
          <a:latin typeface="+mn-lt"/>
          <a:ea typeface="+mn-ea"/>
          <a:cs typeface="+mn-cs"/>
        </a:defRPr>
      </a:lvl5pPr>
      <a:lvl6pPr marL="2735587" indent="-248689" algn="l" defTabSz="99475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32971" indent="-248689" algn="l" defTabSz="99475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30354" indent="-248689" algn="l" defTabSz="99475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27721" indent="-248689" algn="l" defTabSz="994759"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tr-TR"/>
      </a:defPPr>
      <a:lvl1pPr marL="0" algn="l" defTabSz="994759" rtl="0" eaLnBrk="1" latinLnBrk="0" hangingPunct="1">
        <a:defRPr sz="2000" kern="1200">
          <a:solidFill>
            <a:schemeClr val="tx1"/>
          </a:solidFill>
          <a:latin typeface="+mn-lt"/>
          <a:ea typeface="+mn-ea"/>
          <a:cs typeface="+mn-cs"/>
        </a:defRPr>
      </a:lvl1pPr>
      <a:lvl2pPr marL="497376" algn="l" defTabSz="994759" rtl="0" eaLnBrk="1" latinLnBrk="0" hangingPunct="1">
        <a:defRPr sz="2000" kern="1200">
          <a:solidFill>
            <a:schemeClr val="tx1"/>
          </a:solidFill>
          <a:latin typeface="+mn-lt"/>
          <a:ea typeface="+mn-ea"/>
          <a:cs typeface="+mn-cs"/>
        </a:defRPr>
      </a:lvl2pPr>
      <a:lvl3pPr marL="994759" algn="l" defTabSz="994759" rtl="0" eaLnBrk="1" latinLnBrk="0" hangingPunct="1">
        <a:defRPr sz="2000" kern="1200">
          <a:solidFill>
            <a:schemeClr val="tx1"/>
          </a:solidFill>
          <a:latin typeface="+mn-lt"/>
          <a:ea typeface="+mn-ea"/>
          <a:cs typeface="+mn-cs"/>
        </a:defRPr>
      </a:lvl3pPr>
      <a:lvl4pPr marL="1492139" algn="l" defTabSz="994759" rtl="0" eaLnBrk="1" latinLnBrk="0" hangingPunct="1">
        <a:defRPr sz="2000" kern="1200">
          <a:solidFill>
            <a:schemeClr val="tx1"/>
          </a:solidFill>
          <a:latin typeface="+mn-lt"/>
          <a:ea typeface="+mn-ea"/>
          <a:cs typeface="+mn-cs"/>
        </a:defRPr>
      </a:lvl4pPr>
      <a:lvl5pPr marL="1989524" algn="l" defTabSz="994759" rtl="0" eaLnBrk="1" latinLnBrk="0" hangingPunct="1">
        <a:defRPr sz="2000" kern="1200">
          <a:solidFill>
            <a:schemeClr val="tx1"/>
          </a:solidFill>
          <a:latin typeface="+mn-lt"/>
          <a:ea typeface="+mn-ea"/>
          <a:cs typeface="+mn-cs"/>
        </a:defRPr>
      </a:lvl5pPr>
      <a:lvl6pPr marL="2486909" algn="l" defTabSz="994759" rtl="0" eaLnBrk="1" latinLnBrk="0" hangingPunct="1">
        <a:defRPr sz="2000" kern="1200">
          <a:solidFill>
            <a:schemeClr val="tx1"/>
          </a:solidFill>
          <a:latin typeface="+mn-lt"/>
          <a:ea typeface="+mn-ea"/>
          <a:cs typeface="+mn-cs"/>
        </a:defRPr>
      </a:lvl6pPr>
      <a:lvl7pPr marL="2984267" algn="l" defTabSz="994759" rtl="0" eaLnBrk="1" latinLnBrk="0" hangingPunct="1">
        <a:defRPr sz="2000" kern="1200">
          <a:solidFill>
            <a:schemeClr val="tx1"/>
          </a:solidFill>
          <a:latin typeface="+mn-lt"/>
          <a:ea typeface="+mn-ea"/>
          <a:cs typeface="+mn-cs"/>
        </a:defRPr>
      </a:lvl7pPr>
      <a:lvl8pPr marL="3481648" algn="l" defTabSz="994759" rtl="0" eaLnBrk="1" latinLnBrk="0" hangingPunct="1">
        <a:defRPr sz="2000" kern="1200">
          <a:solidFill>
            <a:schemeClr val="tx1"/>
          </a:solidFill>
          <a:latin typeface="+mn-lt"/>
          <a:ea typeface="+mn-ea"/>
          <a:cs typeface="+mn-cs"/>
        </a:defRPr>
      </a:lvl8pPr>
      <a:lvl9pPr marL="3979033" algn="l" defTabSz="994759" rtl="0" eaLnBrk="1" latinLnBrk="0" hangingPunct="1">
        <a:defRPr sz="20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1 Başlık Yer Tutucusu"/>
          <p:cNvSpPr>
            <a:spLocks noGrp="1"/>
          </p:cNvSpPr>
          <p:nvPr>
            <p:ph type="title"/>
          </p:nvPr>
        </p:nvSpPr>
        <p:spPr bwMode="auto">
          <a:xfrm>
            <a:off x="608641" y="275075"/>
            <a:ext cx="10974720" cy="114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489" tIns="49747" rIns="99489" bIns="49747" numCol="1" anchor="ctr" anchorCtr="0" compatLnSpc="1">
            <a:prstTxWarp prst="textNoShape">
              <a:avLst/>
            </a:prstTxWarp>
          </a:bodyPr>
          <a:lstStyle/>
          <a:p>
            <a:pPr lvl="0"/>
            <a:r>
              <a:rPr lang="tr-TR" smtClean="0"/>
              <a:t>Asıl başlık stili için tıklatın</a:t>
            </a:r>
          </a:p>
        </p:txBody>
      </p:sp>
      <p:sp>
        <p:nvSpPr>
          <p:cNvPr id="10243" name="2 Metin Yer Tutucusu"/>
          <p:cNvSpPr>
            <a:spLocks noGrp="1"/>
          </p:cNvSpPr>
          <p:nvPr>
            <p:ph type="body" idx="1"/>
          </p:nvPr>
        </p:nvSpPr>
        <p:spPr bwMode="auto">
          <a:xfrm>
            <a:off x="608641" y="1600008"/>
            <a:ext cx="10974720" cy="45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489" tIns="49747" rIns="99489" bIns="49747"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608641" y="6356827"/>
            <a:ext cx="2845440" cy="364359"/>
          </a:xfrm>
          <a:prstGeom prst="rect">
            <a:avLst/>
          </a:prstGeom>
        </p:spPr>
        <p:txBody>
          <a:bodyPr vert="horz" wrap="square" lIns="99489" tIns="49747" rIns="99489" bIns="49747" numCol="1" anchor="ctr" anchorCtr="0" compatLnSpc="1">
            <a:prstTxWarp prst="textNoShape">
              <a:avLst/>
            </a:prstTxWarp>
          </a:bodyPr>
          <a:lstStyle>
            <a:lvl1pPr defTabSz="441279" hangingPunct="1">
              <a:lnSpc>
                <a:spcPct val="100000"/>
              </a:lnSpc>
              <a:buClrTx/>
              <a:buSzTx/>
              <a:defRPr sz="1300">
                <a:solidFill>
                  <a:srgbClr val="898989"/>
                </a:solidFill>
                <a:latin typeface="Calibri" pitchFamily="34" charset="0"/>
              </a:defRPr>
            </a:lvl1pPr>
          </a:lstStyle>
          <a:p>
            <a:pPr fontAlgn="base">
              <a:spcBef>
                <a:spcPct val="0"/>
              </a:spcBef>
              <a:spcAft>
                <a:spcPct val="0"/>
              </a:spcAft>
              <a:buFont typeface="Times New Roman" pitchFamily="18" charset="0"/>
              <a:buNone/>
              <a:defRPr/>
            </a:pPr>
            <a:fld id="{71134A13-E760-4131-91BE-BBB0B710CB32}" type="datetimeFigureOut">
              <a:rPr lang="tr-TR">
                <a:ea typeface="SimSun" pitchFamily="2" charset="-122"/>
              </a:rPr>
              <a:pPr fontAlgn="base">
                <a:spcBef>
                  <a:spcPct val="0"/>
                </a:spcBef>
                <a:spcAft>
                  <a:spcPct val="0"/>
                </a:spcAft>
                <a:buFont typeface="Times New Roman" pitchFamily="18" charset="0"/>
                <a:buNone/>
                <a:defRPr/>
              </a:pPr>
              <a:t>28.12.2023</a:t>
            </a:fld>
            <a:endParaRPr lang="tr-TR">
              <a:ea typeface="SimSun" pitchFamily="2" charset="-122"/>
            </a:endParaRPr>
          </a:p>
        </p:txBody>
      </p:sp>
      <p:sp>
        <p:nvSpPr>
          <p:cNvPr id="5" name="4 Altbilgi Yer Tutucusu"/>
          <p:cNvSpPr>
            <a:spLocks noGrp="1"/>
          </p:cNvSpPr>
          <p:nvPr>
            <p:ph type="ftr" sz="quarter" idx="3"/>
          </p:nvPr>
        </p:nvSpPr>
        <p:spPr>
          <a:xfrm>
            <a:off x="4166403" y="6356827"/>
            <a:ext cx="3859200" cy="364359"/>
          </a:xfrm>
          <a:prstGeom prst="rect">
            <a:avLst/>
          </a:prstGeom>
        </p:spPr>
        <p:txBody>
          <a:bodyPr vert="horz" wrap="square" lIns="99489" tIns="49747" rIns="99489" bIns="49747" numCol="1" anchor="ctr" anchorCtr="0" compatLnSpc="1">
            <a:prstTxWarp prst="textNoShape">
              <a:avLst/>
            </a:prstTxWarp>
          </a:bodyPr>
          <a:lstStyle>
            <a:lvl1pPr algn="ctr" defTabSz="441279" hangingPunct="1">
              <a:lnSpc>
                <a:spcPct val="100000"/>
              </a:lnSpc>
              <a:buClrTx/>
              <a:buSzTx/>
              <a:defRPr sz="1300">
                <a:solidFill>
                  <a:srgbClr val="898989"/>
                </a:solidFill>
                <a:latin typeface="Calibri" pitchFamily="34" charset="0"/>
              </a:defRPr>
            </a:lvl1pPr>
          </a:lstStyle>
          <a:p>
            <a:pPr fontAlgn="base">
              <a:spcBef>
                <a:spcPct val="0"/>
              </a:spcBef>
              <a:spcAft>
                <a:spcPct val="0"/>
              </a:spcAft>
              <a:buFont typeface="Times New Roman" pitchFamily="18" charset="0"/>
              <a:buNone/>
              <a:defRPr/>
            </a:pPr>
            <a:endParaRPr lang="tr-TR">
              <a:ea typeface="SimSun" pitchFamily="2" charset="-122"/>
            </a:endParaRPr>
          </a:p>
        </p:txBody>
      </p:sp>
      <p:sp>
        <p:nvSpPr>
          <p:cNvPr id="6" name="5 Slayt Numarası Yer Tutucusu"/>
          <p:cNvSpPr>
            <a:spLocks noGrp="1"/>
          </p:cNvSpPr>
          <p:nvPr>
            <p:ph type="sldNum" sz="quarter" idx="4"/>
          </p:nvPr>
        </p:nvSpPr>
        <p:spPr>
          <a:xfrm>
            <a:off x="8737921" y="6356827"/>
            <a:ext cx="2845440" cy="364359"/>
          </a:xfrm>
          <a:prstGeom prst="rect">
            <a:avLst/>
          </a:prstGeom>
        </p:spPr>
        <p:txBody>
          <a:bodyPr vert="horz" wrap="square" lIns="99489" tIns="49747" rIns="99489" bIns="49747" numCol="1" anchor="ctr" anchorCtr="0" compatLnSpc="1">
            <a:prstTxWarp prst="textNoShape">
              <a:avLst/>
            </a:prstTxWarp>
          </a:bodyPr>
          <a:lstStyle>
            <a:lvl1pPr algn="r" defTabSz="441279" hangingPunct="1">
              <a:lnSpc>
                <a:spcPct val="100000"/>
              </a:lnSpc>
              <a:buClrTx/>
              <a:buSzTx/>
              <a:defRPr sz="1300">
                <a:solidFill>
                  <a:srgbClr val="898989"/>
                </a:solidFill>
                <a:latin typeface="Calibri" pitchFamily="34" charset="0"/>
              </a:defRPr>
            </a:lvl1pPr>
          </a:lstStyle>
          <a:p>
            <a:pPr fontAlgn="base">
              <a:spcBef>
                <a:spcPct val="0"/>
              </a:spcBef>
              <a:spcAft>
                <a:spcPct val="0"/>
              </a:spcAft>
              <a:buFont typeface="Times New Roman" pitchFamily="18" charset="0"/>
              <a:buNone/>
              <a:defRPr/>
            </a:pPr>
            <a:fld id="{725BCEBE-6C65-44D8-A489-72D7234B2964}" type="slidenum">
              <a:rPr lang="tr-TR">
                <a:ea typeface="SimSun" pitchFamily="2" charset="-122"/>
              </a:rPr>
              <a:pPr fontAlgn="base">
                <a:spcBef>
                  <a:spcPct val="0"/>
                </a:spcBef>
                <a:spcAft>
                  <a:spcPct val="0"/>
                </a:spcAft>
                <a:buFont typeface="Times New Roman" pitchFamily="18" charset="0"/>
                <a:buNone/>
                <a:defRPr/>
              </a:pPr>
              <a:t>‹#›</a:t>
            </a:fld>
            <a:endParaRPr lang="tr-TR">
              <a:ea typeface="SimSun" pitchFamily="2" charset="-122"/>
            </a:endParaRPr>
          </a:p>
        </p:txBody>
      </p:sp>
    </p:spTree>
    <p:extLst>
      <p:ext uri="{BB962C8B-B14F-4D97-AF65-F5344CB8AC3E}">
        <p14:creationId xmlns:p14="http://schemas.microsoft.com/office/powerpoint/2010/main" val="316360472"/>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defTabSz="993775" rtl="0" eaLnBrk="0" fontAlgn="base" hangingPunct="0">
        <a:spcBef>
          <a:spcPct val="0"/>
        </a:spcBef>
        <a:spcAft>
          <a:spcPct val="0"/>
        </a:spcAft>
        <a:defRPr sz="4900" kern="1200">
          <a:solidFill>
            <a:schemeClr val="tx1"/>
          </a:solidFill>
          <a:latin typeface="+mj-lt"/>
          <a:ea typeface="+mj-ea"/>
          <a:cs typeface="+mj-cs"/>
        </a:defRPr>
      </a:lvl1pPr>
      <a:lvl2pPr algn="ctr" defTabSz="993775" rtl="0" eaLnBrk="0" fontAlgn="base" hangingPunct="0">
        <a:spcBef>
          <a:spcPct val="0"/>
        </a:spcBef>
        <a:spcAft>
          <a:spcPct val="0"/>
        </a:spcAft>
        <a:defRPr sz="4900">
          <a:solidFill>
            <a:schemeClr val="tx1"/>
          </a:solidFill>
          <a:latin typeface="Calibri" pitchFamily="34" charset="0"/>
        </a:defRPr>
      </a:lvl2pPr>
      <a:lvl3pPr algn="ctr" defTabSz="993775" rtl="0" eaLnBrk="0" fontAlgn="base" hangingPunct="0">
        <a:spcBef>
          <a:spcPct val="0"/>
        </a:spcBef>
        <a:spcAft>
          <a:spcPct val="0"/>
        </a:spcAft>
        <a:defRPr sz="4900">
          <a:solidFill>
            <a:schemeClr val="tx1"/>
          </a:solidFill>
          <a:latin typeface="Calibri" pitchFamily="34" charset="0"/>
        </a:defRPr>
      </a:lvl3pPr>
      <a:lvl4pPr algn="ctr" defTabSz="993775" rtl="0" eaLnBrk="0" fontAlgn="base" hangingPunct="0">
        <a:spcBef>
          <a:spcPct val="0"/>
        </a:spcBef>
        <a:spcAft>
          <a:spcPct val="0"/>
        </a:spcAft>
        <a:defRPr sz="4900">
          <a:solidFill>
            <a:schemeClr val="tx1"/>
          </a:solidFill>
          <a:latin typeface="Calibri" pitchFamily="34" charset="0"/>
        </a:defRPr>
      </a:lvl4pPr>
      <a:lvl5pPr algn="ctr" defTabSz="993775" rtl="0" eaLnBrk="0" fontAlgn="base" hangingPunct="0">
        <a:spcBef>
          <a:spcPct val="0"/>
        </a:spcBef>
        <a:spcAft>
          <a:spcPct val="0"/>
        </a:spcAft>
        <a:defRPr sz="4900">
          <a:solidFill>
            <a:schemeClr val="tx1"/>
          </a:solidFill>
          <a:latin typeface="Calibri" pitchFamily="34" charset="0"/>
        </a:defRPr>
      </a:lvl5pPr>
      <a:lvl6pPr marL="457152" algn="ctr" defTabSz="995260" rtl="0" fontAlgn="base">
        <a:spcBef>
          <a:spcPct val="0"/>
        </a:spcBef>
        <a:spcAft>
          <a:spcPct val="0"/>
        </a:spcAft>
        <a:defRPr sz="4900">
          <a:solidFill>
            <a:schemeClr val="tx1"/>
          </a:solidFill>
          <a:latin typeface="Calibri" pitchFamily="34" charset="0"/>
        </a:defRPr>
      </a:lvl6pPr>
      <a:lvl7pPr marL="914305" algn="ctr" defTabSz="995260" rtl="0" fontAlgn="base">
        <a:spcBef>
          <a:spcPct val="0"/>
        </a:spcBef>
        <a:spcAft>
          <a:spcPct val="0"/>
        </a:spcAft>
        <a:defRPr sz="4900">
          <a:solidFill>
            <a:schemeClr val="tx1"/>
          </a:solidFill>
          <a:latin typeface="Calibri" pitchFamily="34" charset="0"/>
        </a:defRPr>
      </a:lvl7pPr>
      <a:lvl8pPr marL="1371457" algn="ctr" defTabSz="995260" rtl="0" fontAlgn="base">
        <a:spcBef>
          <a:spcPct val="0"/>
        </a:spcBef>
        <a:spcAft>
          <a:spcPct val="0"/>
        </a:spcAft>
        <a:defRPr sz="4900">
          <a:solidFill>
            <a:schemeClr val="tx1"/>
          </a:solidFill>
          <a:latin typeface="Calibri" pitchFamily="34" charset="0"/>
        </a:defRPr>
      </a:lvl8pPr>
      <a:lvl9pPr marL="1828610" algn="ctr" defTabSz="995260" rtl="0" fontAlgn="base">
        <a:spcBef>
          <a:spcPct val="0"/>
        </a:spcBef>
        <a:spcAft>
          <a:spcPct val="0"/>
        </a:spcAft>
        <a:defRPr sz="4900">
          <a:solidFill>
            <a:schemeClr val="tx1"/>
          </a:solidFill>
          <a:latin typeface="Calibri" pitchFamily="34" charset="0"/>
        </a:defRPr>
      </a:lvl9pPr>
    </p:titleStyle>
    <p:bodyStyle>
      <a:lvl1pPr marL="371475" indent="-371475" algn="l" defTabSz="993775" rtl="0" eaLnBrk="0" fontAlgn="base" hangingPunct="0">
        <a:spcBef>
          <a:spcPct val="20000"/>
        </a:spcBef>
        <a:spcAft>
          <a:spcPct val="0"/>
        </a:spcAft>
        <a:buFont typeface="Arial" pitchFamily="34" charset="0"/>
        <a:buChar char="•"/>
        <a:defRPr sz="3500" kern="1200">
          <a:solidFill>
            <a:schemeClr val="tx1"/>
          </a:solidFill>
          <a:latin typeface="+mn-lt"/>
          <a:ea typeface="+mn-ea"/>
          <a:cs typeface="+mn-cs"/>
        </a:defRPr>
      </a:lvl1pPr>
      <a:lvl2pPr marL="806450" indent="-307975" algn="l" defTabSz="993775" rtl="0" eaLnBrk="0" fontAlgn="base" hangingPunct="0">
        <a:spcBef>
          <a:spcPct val="20000"/>
        </a:spcBef>
        <a:spcAft>
          <a:spcPct val="0"/>
        </a:spcAft>
        <a:buFont typeface="Arial" pitchFamily="34" charset="0"/>
        <a:buChar char="–"/>
        <a:defRPr sz="3100" kern="1200">
          <a:solidFill>
            <a:schemeClr val="tx1"/>
          </a:solidFill>
          <a:latin typeface="+mn-lt"/>
          <a:ea typeface="+mn-ea"/>
          <a:cs typeface="+mn-cs"/>
        </a:defRPr>
      </a:lvl2pPr>
      <a:lvl3pPr marL="1241425" indent="-246063" algn="l" defTabSz="993775" rtl="0" eaLnBrk="0" fontAlgn="base" hangingPunct="0">
        <a:spcBef>
          <a:spcPct val="20000"/>
        </a:spcBef>
        <a:spcAft>
          <a:spcPct val="0"/>
        </a:spcAft>
        <a:buFont typeface="Arial" pitchFamily="34" charset="0"/>
        <a:buChar char="•"/>
        <a:defRPr sz="2600" kern="1200">
          <a:solidFill>
            <a:schemeClr val="tx1"/>
          </a:solidFill>
          <a:latin typeface="+mn-lt"/>
          <a:ea typeface="+mn-ea"/>
          <a:cs typeface="+mn-cs"/>
        </a:defRPr>
      </a:lvl3pPr>
      <a:lvl4pPr marL="1739900" indent="-246063" algn="l" defTabSz="993775" rtl="0" eaLnBrk="0" fontAlgn="base" hangingPunct="0">
        <a:spcBef>
          <a:spcPct val="20000"/>
        </a:spcBef>
        <a:spcAft>
          <a:spcPct val="0"/>
        </a:spcAft>
        <a:buFont typeface="Arial" pitchFamily="34" charset="0"/>
        <a:buChar char="–"/>
        <a:defRPr sz="2200" kern="1200">
          <a:solidFill>
            <a:schemeClr val="tx1"/>
          </a:solidFill>
          <a:latin typeface="+mn-lt"/>
          <a:ea typeface="+mn-ea"/>
          <a:cs typeface="+mn-cs"/>
        </a:defRPr>
      </a:lvl4pPr>
      <a:lvl5pPr marL="2236788" indent="-246063" algn="l" defTabSz="993775" rtl="0" eaLnBrk="0" fontAlgn="base" hangingPunct="0">
        <a:spcBef>
          <a:spcPct val="20000"/>
        </a:spcBef>
        <a:spcAft>
          <a:spcPct val="0"/>
        </a:spcAft>
        <a:buFont typeface="Arial" pitchFamily="34" charset="0"/>
        <a:buChar char="»"/>
        <a:defRPr sz="2200" kern="1200">
          <a:solidFill>
            <a:schemeClr val="tx1"/>
          </a:solidFill>
          <a:latin typeface="+mn-lt"/>
          <a:ea typeface="+mn-ea"/>
          <a:cs typeface="+mn-cs"/>
        </a:defRPr>
      </a:lvl5pPr>
      <a:lvl6pPr marL="2737289" indent="-248844" algn="l" defTabSz="995378"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34983" indent="-248844" algn="l" defTabSz="995378"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32676" indent="-248844" algn="l" defTabSz="995378"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30353" indent="-248844" algn="l" defTabSz="995378"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tr-TR"/>
      </a:defPPr>
      <a:lvl1pPr marL="0" algn="l" defTabSz="995378" rtl="0" eaLnBrk="1" latinLnBrk="0" hangingPunct="1">
        <a:defRPr sz="2000" kern="1200">
          <a:solidFill>
            <a:schemeClr val="tx1"/>
          </a:solidFill>
          <a:latin typeface="+mn-lt"/>
          <a:ea typeface="+mn-ea"/>
          <a:cs typeface="+mn-cs"/>
        </a:defRPr>
      </a:lvl1pPr>
      <a:lvl2pPr marL="497686" algn="l" defTabSz="995378" rtl="0" eaLnBrk="1" latinLnBrk="0" hangingPunct="1">
        <a:defRPr sz="2000" kern="1200">
          <a:solidFill>
            <a:schemeClr val="tx1"/>
          </a:solidFill>
          <a:latin typeface="+mn-lt"/>
          <a:ea typeface="+mn-ea"/>
          <a:cs typeface="+mn-cs"/>
        </a:defRPr>
      </a:lvl2pPr>
      <a:lvl3pPr marL="995378" algn="l" defTabSz="995378" rtl="0" eaLnBrk="1" latinLnBrk="0" hangingPunct="1">
        <a:defRPr sz="2000" kern="1200">
          <a:solidFill>
            <a:schemeClr val="tx1"/>
          </a:solidFill>
          <a:latin typeface="+mn-lt"/>
          <a:ea typeface="+mn-ea"/>
          <a:cs typeface="+mn-cs"/>
        </a:defRPr>
      </a:lvl3pPr>
      <a:lvl4pPr marL="1493068" algn="l" defTabSz="995378" rtl="0" eaLnBrk="1" latinLnBrk="0" hangingPunct="1">
        <a:defRPr sz="2000" kern="1200">
          <a:solidFill>
            <a:schemeClr val="tx1"/>
          </a:solidFill>
          <a:latin typeface="+mn-lt"/>
          <a:ea typeface="+mn-ea"/>
          <a:cs typeface="+mn-cs"/>
        </a:defRPr>
      </a:lvl4pPr>
      <a:lvl5pPr marL="1990762" algn="l" defTabSz="995378" rtl="0" eaLnBrk="1" latinLnBrk="0" hangingPunct="1">
        <a:defRPr sz="2000" kern="1200">
          <a:solidFill>
            <a:schemeClr val="tx1"/>
          </a:solidFill>
          <a:latin typeface="+mn-lt"/>
          <a:ea typeface="+mn-ea"/>
          <a:cs typeface="+mn-cs"/>
        </a:defRPr>
      </a:lvl5pPr>
      <a:lvl6pPr marL="2488457" algn="l" defTabSz="995378" rtl="0" eaLnBrk="1" latinLnBrk="0" hangingPunct="1">
        <a:defRPr sz="2000" kern="1200">
          <a:solidFill>
            <a:schemeClr val="tx1"/>
          </a:solidFill>
          <a:latin typeface="+mn-lt"/>
          <a:ea typeface="+mn-ea"/>
          <a:cs typeface="+mn-cs"/>
        </a:defRPr>
      </a:lvl6pPr>
      <a:lvl7pPr marL="2986124" algn="l" defTabSz="995378" rtl="0" eaLnBrk="1" latinLnBrk="0" hangingPunct="1">
        <a:defRPr sz="2000" kern="1200">
          <a:solidFill>
            <a:schemeClr val="tx1"/>
          </a:solidFill>
          <a:latin typeface="+mn-lt"/>
          <a:ea typeface="+mn-ea"/>
          <a:cs typeface="+mn-cs"/>
        </a:defRPr>
      </a:lvl7pPr>
      <a:lvl8pPr marL="3483814" algn="l" defTabSz="995378" rtl="0" eaLnBrk="1" latinLnBrk="0" hangingPunct="1">
        <a:defRPr sz="2000" kern="1200">
          <a:solidFill>
            <a:schemeClr val="tx1"/>
          </a:solidFill>
          <a:latin typeface="+mn-lt"/>
          <a:ea typeface="+mn-ea"/>
          <a:cs typeface="+mn-cs"/>
        </a:defRPr>
      </a:lvl8pPr>
      <a:lvl9pPr marL="3981509" algn="l" defTabSz="995378" rtl="0" eaLnBrk="1" latinLnBrk="0" hangingPunct="1">
        <a:defRPr sz="20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844801" y="365798"/>
            <a:ext cx="10515841" cy="132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772" tIns="50387" rIns="100772" bIns="50387" numCol="1" anchor="ctr" anchorCtr="0" compatLnSpc="1">
            <a:prstTxWarp prst="textNoShape">
              <a:avLst/>
            </a:prstTxWarp>
          </a:bodyPr>
          <a:lstStyle/>
          <a:p>
            <a:pPr lvl="0"/>
            <a:r>
              <a:rPr lang="tr-TR" smtClean="0"/>
              <a:t>Asıl başlık stili için tıklatın</a:t>
            </a:r>
            <a:endParaRPr lang="en-US" smtClean="0"/>
          </a:p>
        </p:txBody>
      </p:sp>
      <p:sp>
        <p:nvSpPr>
          <p:cNvPr id="20483" name="Text Placeholder 2"/>
          <p:cNvSpPr>
            <a:spLocks noGrp="1"/>
          </p:cNvSpPr>
          <p:nvPr>
            <p:ph type="body" idx="1"/>
          </p:nvPr>
        </p:nvSpPr>
        <p:spPr bwMode="auto">
          <a:xfrm>
            <a:off x="844801" y="1828992"/>
            <a:ext cx="10515841" cy="435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772" tIns="50387" rIns="100772" bIns="50387" numCol="1" anchor="t" anchorCtr="0" compatLnSpc="1">
            <a:prstTxWarp prst="textNoShape">
              <a:avLst/>
            </a:prstTxWarp>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sp>
        <p:nvSpPr>
          <p:cNvPr id="4" name="Date Placeholder 3"/>
          <p:cNvSpPr>
            <a:spLocks noGrp="1"/>
          </p:cNvSpPr>
          <p:nvPr>
            <p:ph type="dt" sz="half" idx="2"/>
          </p:nvPr>
        </p:nvSpPr>
        <p:spPr>
          <a:xfrm>
            <a:off x="839041" y="6356827"/>
            <a:ext cx="2741760" cy="364359"/>
          </a:xfrm>
          <a:prstGeom prst="rect">
            <a:avLst/>
          </a:prstGeom>
        </p:spPr>
        <p:txBody>
          <a:bodyPr vert="horz" lIns="100772" tIns="50387" rIns="100772" bIns="50387" rtlCol="0" anchor="ctr"/>
          <a:lstStyle>
            <a:lvl1pPr algn="l" defTabSz="1007734" fontAlgn="auto" hangingPunct="1">
              <a:lnSpc>
                <a:spcPct val="100000"/>
              </a:lnSpc>
              <a:spcBef>
                <a:spcPts val="0"/>
              </a:spcBef>
              <a:spcAft>
                <a:spcPts val="0"/>
              </a:spcAft>
              <a:buClrTx/>
              <a:buSzTx/>
              <a:defRPr sz="1200">
                <a:solidFill>
                  <a:prstClr val="black">
                    <a:lumMod val="65000"/>
                    <a:lumOff val="35000"/>
                  </a:prstClr>
                </a:solidFill>
                <a:latin typeface="Calibri"/>
                <a:ea typeface="+mn-ea"/>
              </a:defRPr>
            </a:lvl1pPr>
          </a:lstStyle>
          <a:p>
            <a:pPr>
              <a:buFont typeface="Times New Roman" pitchFamily="18" charset="0"/>
              <a:buNone/>
              <a:defRPr/>
            </a:pPr>
            <a:fld id="{50228CDF-6CA3-42E2-B39A-9135817CD115}" type="datetimeFigureOut">
              <a:rPr lang="tr-TR"/>
              <a:pPr>
                <a:buFont typeface="Times New Roman" pitchFamily="18" charset="0"/>
                <a:buNone/>
                <a:defRPr/>
              </a:pPr>
              <a:t>28.12.2023</a:t>
            </a:fld>
            <a:endParaRPr lang="tr-TR"/>
          </a:p>
        </p:txBody>
      </p:sp>
      <p:sp>
        <p:nvSpPr>
          <p:cNvPr id="5" name="Footer Placeholder 4"/>
          <p:cNvSpPr>
            <a:spLocks noGrp="1"/>
          </p:cNvSpPr>
          <p:nvPr>
            <p:ph type="ftr" sz="quarter" idx="3"/>
          </p:nvPr>
        </p:nvSpPr>
        <p:spPr>
          <a:xfrm>
            <a:off x="4037761" y="6356827"/>
            <a:ext cx="4116480" cy="364359"/>
          </a:xfrm>
          <a:prstGeom prst="rect">
            <a:avLst/>
          </a:prstGeom>
        </p:spPr>
        <p:txBody>
          <a:bodyPr vert="horz" lIns="100772" tIns="50387" rIns="100772" bIns="50387" rtlCol="0" anchor="ctr"/>
          <a:lstStyle>
            <a:lvl1pPr algn="ctr" defTabSz="1007734" fontAlgn="auto" hangingPunct="1">
              <a:lnSpc>
                <a:spcPct val="100000"/>
              </a:lnSpc>
              <a:spcBef>
                <a:spcPts val="0"/>
              </a:spcBef>
              <a:spcAft>
                <a:spcPts val="0"/>
              </a:spcAft>
              <a:buClrTx/>
              <a:buSzTx/>
              <a:defRPr sz="1200">
                <a:solidFill>
                  <a:prstClr val="black">
                    <a:lumMod val="65000"/>
                    <a:lumOff val="35000"/>
                  </a:prstClr>
                </a:solidFill>
                <a:latin typeface="Calibri"/>
                <a:ea typeface="+mn-ea"/>
              </a:defRPr>
            </a:lvl1pPr>
          </a:lstStyle>
          <a:p>
            <a:pPr>
              <a:buFont typeface="Times New Roman" pitchFamily="18" charset="0"/>
              <a:buNone/>
              <a:defRPr/>
            </a:pPr>
            <a:endParaRPr lang="tr-TR"/>
          </a:p>
        </p:txBody>
      </p:sp>
      <p:sp>
        <p:nvSpPr>
          <p:cNvPr id="6" name="Slide Number Placeholder 5"/>
          <p:cNvSpPr>
            <a:spLocks noGrp="1"/>
          </p:cNvSpPr>
          <p:nvPr>
            <p:ph type="sldNum" sz="quarter" idx="4"/>
          </p:nvPr>
        </p:nvSpPr>
        <p:spPr>
          <a:xfrm>
            <a:off x="8616961" y="6356827"/>
            <a:ext cx="2743681" cy="364359"/>
          </a:xfrm>
          <a:prstGeom prst="rect">
            <a:avLst/>
          </a:prstGeom>
        </p:spPr>
        <p:txBody>
          <a:bodyPr vert="horz" lIns="100772" tIns="50387" rIns="100772" bIns="50387" rtlCol="0" anchor="ctr"/>
          <a:lstStyle>
            <a:lvl1pPr algn="r" defTabSz="1007734" fontAlgn="auto" hangingPunct="1">
              <a:lnSpc>
                <a:spcPct val="100000"/>
              </a:lnSpc>
              <a:spcBef>
                <a:spcPts val="0"/>
              </a:spcBef>
              <a:spcAft>
                <a:spcPts val="0"/>
              </a:spcAft>
              <a:buClrTx/>
              <a:buSzTx/>
              <a:defRPr sz="1200">
                <a:solidFill>
                  <a:prstClr val="black">
                    <a:tint val="75000"/>
                  </a:prstClr>
                </a:solidFill>
                <a:latin typeface="Calibri"/>
                <a:ea typeface="+mn-ea"/>
              </a:defRPr>
            </a:lvl1pPr>
          </a:lstStyle>
          <a:p>
            <a:pPr>
              <a:buFont typeface="Times New Roman" pitchFamily="18" charset="0"/>
              <a:buNone/>
              <a:defRPr/>
            </a:pPr>
            <a:fld id="{3BB01991-B8C7-4D8C-973C-8C828C591E6C}" type="slidenum">
              <a:rPr lang="tr-TR"/>
              <a:pPr>
                <a:buFont typeface="Times New Roman" pitchFamily="18" charset="0"/>
                <a:buNone/>
                <a:defRPr/>
              </a:pPr>
              <a:t>‹#›</a:t>
            </a:fld>
            <a:endParaRPr lang="tr-TR"/>
          </a:p>
        </p:txBody>
      </p:sp>
    </p:spTree>
    <p:extLst>
      <p:ext uri="{BB962C8B-B14F-4D97-AF65-F5344CB8AC3E}">
        <p14:creationId xmlns:p14="http://schemas.microsoft.com/office/powerpoint/2010/main" val="1095009425"/>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l" defTabSz="1006475" rtl="0" eaLnBrk="0" fontAlgn="base" hangingPunct="0">
        <a:lnSpc>
          <a:spcPct val="90000"/>
        </a:lnSpc>
        <a:spcBef>
          <a:spcPct val="0"/>
        </a:spcBef>
        <a:spcAft>
          <a:spcPct val="0"/>
        </a:spcAft>
        <a:defRPr sz="49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sz="4900">
          <a:solidFill>
            <a:schemeClr val="tx1"/>
          </a:solidFill>
          <a:latin typeface="Calibri Light" pitchFamily="34" charset="0"/>
        </a:defRPr>
      </a:lvl2pPr>
      <a:lvl3pPr algn="l" defTabSz="1006475" rtl="0" eaLnBrk="0" fontAlgn="base" hangingPunct="0">
        <a:lnSpc>
          <a:spcPct val="90000"/>
        </a:lnSpc>
        <a:spcBef>
          <a:spcPct val="0"/>
        </a:spcBef>
        <a:spcAft>
          <a:spcPct val="0"/>
        </a:spcAft>
        <a:defRPr sz="4900">
          <a:solidFill>
            <a:schemeClr val="tx1"/>
          </a:solidFill>
          <a:latin typeface="Calibri Light" pitchFamily="34" charset="0"/>
        </a:defRPr>
      </a:lvl3pPr>
      <a:lvl4pPr algn="l" defTabSz="1006475" rtl="0" eaLnBrk="0" fontAlgn="base" hangingPunct="0">
        <a:lnSpc>
          <a:spcPct val="90000"/>
        </a:lnSpc>
        <a:spcBef>
          <a:spcPct val="0"/>
        </a:spcBef>
        <a:spcAft>
          <a:spcPct val="0"/>
        </a:spcAft>
        <a:defRPr sz="4900">
          <a:solidFill>
            <a:schemeClr val="tx1"/>
          </a:solidFill>
          <a:latin typeface="Calibri Light" pitchFamily="34" charset="0"/>
        </a:defRPr>
      </a:lvl4pPr>
      <a:lvl5pPr algn="l" defTabSz="1006475" rtl="0" eaLnBrk="0" fontAlgn="base" hangingPunct="0">
        <a:lnSpc>
          <a:spcPct val="90000"/>
        </a:lnSpc>
        <a:spcBef>
          <a:spcPct val="0"/>
        </a:spcBef>
        <a:spcAft>
          <a:spcPct val="0"/>
        </a:spcAft>
        <a:defRPr sz="4900">
          <a:solidFill>
            <a:schemeClr val="tx1"/>
          </a:solidFill>
          <a:latin typeface="Calibri Light" pitchFamily="34" charset="0"/>
        </a:defRPr>
      </a:lvl5pPr>
      <a:lvl6pPr marL="457200" algn="l" defTabSz="1006475" rtl="0" fontAlgn="base">
        <a:lnSpc>
          <a:spcPct val="90000"/>
        </a:lnSpc>
        <a:spcBef>
          <a:spcPct val="0"/>
        </a:spcBef>
        <a:spcAft>
          <a:spcPct val="0"/>
        </a:spcAft>
        <a:defRPr sz="4900">
          <a:solidFill>
            <a:schemeClr val="tx1"/>
          </a:solidFill>
          <a:latin typeface="Calibri Light" pitchFamily="34" charset="0"/>
        </a:defRPr>
      </a:lvl6pPr>
      <a:lvl7pPr marL="914400" algn="l" defTabSz="1006475" rtl="0" fontAlgn="base">
        <a:lnSpc>
          <a:spcPct val="90000"/>
        </a:lnSpc>
        <a:spcBef>
          <a:spcPct val="0"/>
        </a:spcBef>
        <a:spcAft>
          <a:spcPct val="0"/>
        </a:spcAft>
        <a:defRPr sz="4900">
          <a:solidFill>
            <a:schemeClr val="tx1"/>
          </a:solidFill>
          <a:latin typeface="Calibri Light" pitchFamily="34" charset="0"/>
        </a:defRPr>
      </a:lvl7pPr>
      <a:lvl8pPr marL="1371600" algn="l" defTabSz="1006475" rtl="0" fontAlgn="base">
        <a:lnSpc>
          <a:spcPct val="90000"/>
        </a:lnSpc>
        <a:spcBef>
          <a:spcPct val="0"/>
        </a:spcBef>
        <a:spcAft>
          <a:spcPct val="0"/>
        </a:spcAft>
        <a:defRPr sz="4900">
          <a:solidFill>
            <a:schemeClr val="tx1"/>
          </a:solidFill>
          <a:latin typeface="Calibri Light" pitchFamily="34" charset="0"/>
        </a:defRPr>
      </a:lvl8pPr>
      <a:lvl9pPr marL="1828800" algn="l" defTabSz="1006475" rtl="0" fontAlgn="base">
        <a:lnSpc>
          <a:spcPct val="90000"/>
        </a:lnSpc>
        <a:spcBef>
          <a:spcPct val="0"/>
        </a:spcBef>
        <a:spcAft>
          <a:spcPct val="0"/>
        </a:spcAft>
        <a:defRPr sz="4900">
          <a:solidFill>
            <a:schemeClr val="tx1"/>
          </a:solidFill>
          <a:latin typeface="Calibri Light" pitchFamily="34" charset="0"/>
        </a:defRPr>
      </a:lvl9pPr>
    </p:titleStyle>
    <p:bodyStyle>
      <a:lvl1pPr marL="250825" indent="-250825" algn="l" defTabSz="1006475" rtl="0" eaLnBrk="0" fontAlgn="base" hangingPunct="0">
        <a:lnSpc>
          <a:spcPct val="90000"/>
        </a:lnSpc>
        <a:spcBef>
          <a:spcPts val="1100"/>
        </a:spcBef>
        <a:spcAft>
          <a:spcPct val="0"/>
        </a:spcAft>
        <a:buFont typeface="Wingdings 2" pitchFamily="18" charset="2"/>
        <a:buChar char=""/>
        <a:defRPr sz="31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Wingdings 2" pitchFamily="18" charset="2"/>
        <a:buChar char=""/>
        <a:defRPr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Wingdings 2" pitchFamily="18" charset="2"/>
        <a:buChar char=""/>
        <a:defRPr sz="2200" kern="1200">
          <a:solidFill>
            <a:schemeClr val="tx1"/>
          </a:solidFill>
          <a:latin typeface="+mn-lt"/>
          <a:ea typeface="+mn-ea"/>
          <a:cs typeface="+mn-cs"/>
        </a:defRPr>
      </a:lvl3pPr>
      <a:lvl4pPr marL="1762125" indent="-250825" algn="l" defTabSz="1006475" rtl="0" eaLnBrk="0" fontAlgn="base" hangingPunct="0">
        <a:lnSpc>
          <a:spcPct val="90000"/>
        </a:lnSpc>
        <a:spcBef>
          <a:spcPts val="550"/>
        </a:spcBef>
        <a:spcAft>
          <a:spcPct val="0"/>
        </a:spcAft>
        <a:buFont typeface="Wingdings 2" pitchFamily="18" charset="2"/>
        <a:buChar char=""/>
        <a:defRPr sz="20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Wingdings 2" pitchFamily="18" charset="2"/>
        <a:buChar char=""/>
        <a:defRPr sz="2000" kern="1200">
          <a:solidFill>
            <a:schemeClr val="tx1"/>
          </a:solidFill>
          <a:latin typeface="+mn-lt"/>
          <a:ea typeface="+mn-ea"/>
          <a:cs typeface="+mn-cs"/>
        </a:defRPr>
      </a:lvl5pPr>
      <a:lvl6pPr marL="2771269" indent="-251934" algn="l" defTabSz="1007734" rtl="0" eaLnBrk="1" latinLnBrk="0" hangingPunct="1">
        <a:spcBef>
          <a:spcPct val="20000"/>
        </a:spcBef>
        <a:buFont typeface="Wingdings 2" pitchFamily="18" charset="2"/>
        <a:buChar char=""/>
        <a:defRPr sz="2000" kern="1200">
          <a:solidFill>
            <a:schemeClr val="tx1"/>
          </a:solidFill>
          <a:latin typeface="+mn-lt"/>
          <a:ea typeface="+mn-ea"/>
          <a:cs typeface="+mn-cs"/>
        </a:defRPr>
      </a:lvl6pPr>
      <a:lvl7pPr marL="3275136" indent="-251934" algn="l" defTabSz="1007734" rtl="0" eaLnBrk="1" latinLnBrk="0" hangingPunct="1">
        <a:spcBef>
          <a:spcPct val="20000"/>
        </a:spcBef>
        <a:buFont typeface="Wingdings 2" pitchFamily="18" charset="2"/>
        <a:buChar char=""/>
        <a:defRPr sz="2000" kern="1200">
          <a:solidFill>
            <a:schemeClr val="tx1"/>
          </a:solidFill>
          <a:latin typeface="+mn-lt"/>
          <a:ea typeface="+mn-ea"/>
          <a:cs typeface="+mn-cs"/>
        </a:defRPr>
      </a:lvl7pPr>
      <a:lvl8pPr marL="3779003" indent="-251934" algn="l" defTabSz="1007734" rtl="0" eaLnBrk="1" latinLnBrk="0" hangingPunct="1">
        <a:spcBef>
          <a:spcPct val="20000"/>
        </a:spcBef>
        <a:buFont typeface="Wingdings 2" pitchFamily="18" charset="2"/>
        <a:buChar char=""/>
        <a:defRPr sz="2000" kern="1200">
          <a:solidFill>
            <a:schemeClr val="tx1"/>
          </a:solidFill>
          <a:latin typeface="+mn-lt"/>
          <a:ea typeface="+mn-ea"/>
          <a:cs typeface="+mn-cs"/>
        </a:defRPr>
      </a:lvl8pPr>
      <a:lvl9pPr marL="4282870" indent="-251934" algn="l" defTabSz="1007734" rtl="0" eaLnBrk="1" latinLnBrk="0" hangingPunct="1">
        <a:spcBef>
          <a:spcPct val="20000"/>
        </a:spcBef>
        <a:buFont typeface="Wingdings 2" pitchFamily="18" charset="2"/>
        <a:buChar char=""/>
        <a:defRPr sz="2000" kern="1200">
          <a:solidFill>
            <a:schemeClr val="tx1"/>
          </a:solidFill>
          <a:latin typeface="+mn-lt"/>
          <a:ea typeface="+mn-ea"/>
          <a:cs typeface="+mn-cs"/>
        </a:defRPr>
      </a:lvl9pPr>
    </p:bodyStyle>
    <p:otherStyle>
      <a:defPPr>
        <a:defRPr lang="en-US"/>
      </a:defPPr>
      <a:lvl1pPr marL="0" algn="l" defTabSz="1007734" rtl="0" eaLnBrk="1" latinLnBrk="0" hangingPunct="1">
        <a:defRPr sz="2000" kern="1200">
          <a:solidFill>
            <a:schemeClr val="tx1"/>
          </a:solidFill>
          <a:latin typeface="+mn-lt"/>
          <a:ea typeface="+mn-ea"/>
          <a:cs typeface="+mn-cs"/>
        </a:defRPr>
      </a:lvl1pPr>
      <a:lvl2pPr marL="503868" algn="l" defTabSz="1007734" rtl="0" eaLnBrk="1" latinLnBrk="0" hangingPunct="1">
        <a:defRPr sz="2000" kern="1200">
          <a:solidFill>
            <a:schemeClr val="tx1"/>
          </a:solidFill>
          <a:latin typeface="+mn-lt"/>
          <a:ea typeface="+mn-ea"/>
          <a:cs typeface="+mn-cs"/>
        </a:defRPr>
      </a:lvl2pPr>
      <a:lvl3pPr marL="1007734" algn="l" defTabSz="1007734" rtl="0" eaLnBrk="1" latinLnBrk="0" hangingPunct="1">
        <a:defRPr sz="2000" kern="1200">
          <a:solidFill>
            <a:schemeClr val="tx1"/>
          </a:solidFill>
          <a:latin typeface="+mn-lt"/>
          <a:ea typeface="+mn-ea"/>
          <a:cs typeface="+mn-cs"/>
        </a:defRPr>
      </a:lvl3pPr>
      <a:lvl4pPr marL="1511602" algn="l" defTabSz="1007734" rtl="0" eaLnBrk="1" latinLnBrk="0" hangingPunct="1">
        <a:defRPr sz="2000" kern="1200">
          <a:solidFill>
            <a:schemeClr val="tx1"/>
          </a:solidFill>
          <a:latin typeface="+mn-lt"/>
          <a:ea typeface="+mn-ea"/>
          <a:cs typeface="+mn-cs"/>
        </a:defRPr>
      </a:lvl4pPr>
      <a:lvl5pPr marL="2015468" algn="l" defTabSz="1007734" rtl="0" eaLnBrk="1" latinLnBrk="0" hangingPunct="1">
        <a:defRPr sz="2000" kern="1200">
          <a:solidFill>
            <a:schemeClr val="tx1"/>
          </a:solidFill>
          <a:latin typeface="+mn-lt"/>
          <a:ea typeface="+mn-ea"/>
          <a:cs typeface="+mn-cs"/>
        </a:defRPr>
      </a:lvl5pPr>
      <a:lvl6pPr marL="2519335" algn="l" defTabSz="1007734" rtl="0" eaLnBrk="1" latinLnBrk="0" hangingPunct="1">
        <a:defRPr sz="2000" kern="1200">
          <a:solidFill>
            <a:schemeClr val="tx1"/>
          </a:solidFill>
          <a:latin typeface="+mn-lt"/>
          <a:ea typeface="+mn-ea"/>
          <a:cs typeface="+mn-cs"/>
        </a:defRPr>
      </a:lvl6pPr>
      <a:lvl7pPr marL="3023201" algn="l" defTabSz="1007734" rtl="0" eaLnBrk="1" latinLnBrk="0" hangingPunct="1">
        <a:defRPr sz="2000" kern="1200">
          <a:solidFill>
            <a:schemeClr val="tx1"/>
          </a:solidFill>
          <a:latin typeface="+mn-lt"/>
          <a:ea typeface="+mn-ea"/>
          <a:cs typeface="+mn-cs"/>
        </a:defRPr>
      </a:lvl7pPr>
      <a:lvl8pPr marL="3527069" algn="l" defTabSz="1007734" rtl="0" eaLnBrk="1" latinLnBrk="0" hangingPunct="1">
        <a:defRPr sz="2000" kern="1200">
          <a:solidFill>
            <a:schemeClr val="tx1"/>
          </a:solidFill>
          <a:latin typeface="+mn-lt"/>
          <a:ea typeface="+mn-ea"/>
          <a:cs typeface="+mn-cs"/>
        </a:defRPr>
      </a:lvl8pPr>
      <a:lvl9pPr marL="4030936" algn="l" defTabSz="1007734" rtl="0" eaLnBrk="1" latinLnBrk="0" hangingPunct="1">
        <a:defRPr sz="20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12701" y="-7143"/>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7 Serbest Form"/>
          <p:cNvSpPr>
            <a:spLocks/>
          </p:cNvSpPr>
          <p:nvPr/>
        </p:nvSpPr>
        <p:spPr bwMode="auto">
          <a:xfrm>
            <a:off x="5841999" y="-7144"/>
            <a:ext cx="6350001"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8 Başlık Yer Tutucusu"/>
          <p:cNvSpPr>
            <a:spLocks noGrp="1"/>
          </p:cNvSpPr>
          <p:nvPr>
            <p:ph type="title"/>
          </p:nvPr>
        </p:nvSpPr>
        <p:spPr>
          <a:xfrm>
            <a:off x="609606" y="704088"/>
            <a:ext cx="10972801"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609606" y="1935480"/>
            <a:ext cx="10972801"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609600" y="6356369"/>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B51FF97-6656-4316-9AC6-BFE8CE3EE8CB}" type="datetimeFigureOut">
              <a:rPr lang="tr-TR" smtClean="0">
                <a:solidFill>
                  <a:srgbClr val="04617B">
                    <a:shade val="90000"/>
                  </a:srgbClr>
                </a:solidFill>
              </a:rPr>
              <a:pPr/>
              <a:t>28.12.2023</a:t>
            </a:fld>
            <a:endParaRPr lang="tr-TR" dirty="0">
              <a:solidFill>
                <a:srgbClr val="04617B">
                  <a:shade val="90000"/>
                </a:srgbClr>
              </a:solidFill>
            </a:endParaRPr>
          </a:p>
        </p:txBody>
      </p:sp>
      <p:sp>
        <p:nvSpPr>
          <p:cNvPr id="22" name="21 Altbilgi Yer Tutucusu"/>
          <p:cNvSpPr>
            <a:spLocks noGrp="1"/>
          </p:cNvSpPr>
          <p:nvPr>
            <p:ph type="ftr" sz="quarter" idx="3"/>
          </p:nvPr>
        </p:nvSpPr>
        <p:spPr>
          <a:xfrm>
            <a:off x="3556000" y="6356369"/>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dirty="0">
              <a:solidFill>
                <a:srgbClr val="04617B">
                  <a:shade val="90000"/>
                </a:srgbClr>
              </a:solidFill>
            </a:endParaRPr>
          </a:p>
        </p:txBody>
      </p:sp>
      <p:sp>
        <p:nvSpPr>
          <p:cNvPr id="18" name="17 Slayt Numarası Yer Tutucusu"/>
          <p:cNvSpPr>
            <a:spLocks noGrp="1"/>
          </p:cNvSpPr>
          <p:nvPr>
            <p:ph type="sldNum" sz="quarter" idx="4"/>
          </p:nvPr>
        </p:nvSpPr>
        <p:spPr>
          <a:xfrm>
            <a:off x="10566400" y="6356369"/>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E4E4B30-712B-4F54-9794-452855504AE1}" type="slidenum">
              <a:rPr lang="tr-TR" smtClean="0">
                <a:solidFill>
                  <a:srgbClr val="04617B">
                    <a:shade val="90000"/>
                  </a:srgbClr>
                </a:solidFill>
              </a:rPr>
              <a:pPr/>
              <a:t>‹#›</a:t>
            </a:fld>
            <a:endParaRPr lang="tr-TR" dirty="0">
              <a:solidFill>
                <a:srgbClr val="04617B">
                  <a:shade val="90000"/>
                </a:srgbClr>
              </a:solidFill>
            </a:endParaRPr>
          </a:p>
        </p:txBody>
      </p:sp>
      <p:grpSp>
        <p:nvGrpSpPr>
          <p:cNvPr id="2" name="1 Grup"/>
          <p:cNvGrpSpPr/>
          <p:nvPr/>
        </p:nvGrpSpPr>
        <p:grpSpPr>
          <a:xfrm>
            <a:off x="-25349" y="202408"/>
            <a:ext cx="12240731" cy="649224"/>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1844505201"/>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24144" y="2286002"/>
            <a:ext cx="9720073" cy="4023360"/>
          </a:xfrm>
          <a:prstGeom prst="rect">
            <a:avLst/>
          </a:prstGeom>
        </p:spPr>
        <p:txBody>
          <a:bodyPr vert="horz" lIns="45720" tIns="45720" rIns="4572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24144" y="6470705"/>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D6EA3EF0-46B1-4B2D-B799-66461E6F9A84}" type="datetimeFigureOut">
              <a:rPr lang="tr-TR" smtClean="0">
                <a:solidFill>
                  <a:prstClr val="black">
                    <a:lumMod val="95000"/>
                    <a:lumOff val="5000"/>
                  </a:prstClr>
                </a:solidFill>
              </a:rPr>
              <a:pPr defTabSz="457200"/>
              <a:t>28.12.2023</a:t>
            </a:fld>
            <a:endParaRPr lang="tr-TR">
              <a:solidFill>
                <a:prstClr val="black">
                  <a:lumMod val="95000"/>
                  <a:lumOff val="5000"/>
                </a:prstClr>
              </a:solidFill>
            </a:endParaRPr>
          </a:p>
        </p:txBody>
      </p:sp>
      <p:sp>
        <p:nvSpPr>
          <p:cNvPr id="5" name="Footer Placeholder 4"/>
          <p:cNvSpPr>
            <a:spLocks noGrp="1"/>
          </p:cNvSpPr>
          <p:nvPr>
            <p:ph type="ftr" sz="quarter" idx="3"/>
          </p:nvPr>
        </p:nvSpPr>
        <p:spPr>
          <a:xfrm>
            <a:off x="4842933" y="6470705"/>
            <a:ext cx="5901460"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defTabSz="457200"/>
            <a:endParaRPr lang="tr-TR">
              <a:solidFill>
                <a:prstClr val="black">
                  <a:lumMod val="95000"/>
                  <a:lumOff val="5000"/>
                </a:prstClr>
              </a:solidFill>
            </a:endParaRPr>
          </a:p>
        </p:txBody>
      </p:sp>
      <p:sp>
        <p:nvSpPr>
          <p:cNvPr id="6" name="Slide Number Placeholder 5"/>
          <p:cNvSpPr>
            <a:spLocks noGrp="1"/>
          </p:cNvSpPr>
          <p:nvPr>
            <p:ph type="sldNum" sz="quarter" idx="4"/>
          </p:nvPr>
        </p:nvSpPr>
        <p:spPr>
          <a:xfrm>
            <a:off x="10837335" y="6470705"/>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8E5067A7-8D9F-4A71-8DEB-493688BD5ABB}" type="slidenum">
              <a:rPr lang="tr-TR" smtClean="0">
                <a:solidFill>
                  <a:prstClr val="black">
                    <a:lumMod val="95000"/>
                    <a:lumOff val="5000"/>
                  </a:prstClr>
                </a:solidFill>
              </a:rPr>
              <a:pPr defTabSz="457200"/>
              <a:t>‹#›</a:t>
            </a:fld>
            <a:endParaRPr lang="tr-TR">
              <a:solidFill>
                <a:prstClr val="black">
                  <a:lumMod val="95000"/>
                  <a:lumOff val="5000"/>
                </a:prstClr>
              </a:solidFill>
            </a:endParaRP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12614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24144" y="2286002"/>
            <a:ext cx="9720073" cy="4023360"/>
          </a:xfrm>
          <a:prstGeom prst="rect">
            <a:avLst/>
          </a:prstGeom>
        </p:spPr>
        <p:txBody>
          <a:bodyPr vert="horz" lIns="45720" tIns="45720" rIns="4572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24144" y="6470705"/>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D6EA3EF0-46B1-4B2D-B799-66461E6F9A84}" type="datetimeFigureOut">
              <a:rPr lang="tr-TR" smtClean="0">
                <a:solidFill>
                  <a:prstClr val="black">
                    <a:lumMod val="95000"/>
                    <a:lumOff val="5000"/>
                  </a:prstClr>
                </a:solidFill>
              </a:rPr>
              <a:pPr defTabSz="457200"/>
              <a:t>28.12.2023</a:t>
            </a:fld>
            <a:endParaRPr lang="tr-TR">
              <a:solidFill>
                <a:prstClr val="black">
                  <a:lumMod val="95000"/>
                  <a:lumOff val="5000"/>
                </a:prstClr>
              </a:solidFill>
            </a:endParaRPr>
          </a:p>
        </p:txBody>
      </p:sp>
      <p:sp>
        <p:nvSpPr>
          <p:cNvPr id="5" name="Footer Placeholder 4"/>
          <p:cNvSpPr>
            <a:spLocks noGrp="1"/>
          </p:cNvSpPr>
          <p:nvPr>
            <p:ph type="ftr" sz="quarter" idx="3"/>
          </p:nvPr>
        </p:nvSpPr>
        <p:spPr>
          <a:xfrm>
            <a:off x="4842933" y="6470705"/>
            <a:ext cx="5901460"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defTabSz="457200"/>
            <a:endParaRPr lang="tr-TR">
              <a:solidFill>
                <a:prstClr val="black">
                  <a:lumMod val="95000"/>
                  <a:lumOff val="5000"/>
                </a:prstClr>
              </a:solidFill>
            </a:endParaRPr>
          </a:p>
        </p:txBody>
      </p:sp>
      <p:sp>
        <p:nvSpPr>
          <p:cNvPr id="6" name="Slide Number Placeholder 5"/>
          <p:cNvSpPr>
            <a:spLocks noGrp="1"/>
          </p:cNvSpPr>
          <p:nvPr>
            <p:ph type="sldNum" sz="quarter" idx="4"/>
          </p:nvPr>
        </p:nvSpPr>
        <p:spPr>
          <a:xfrm>
            <a:off x="10837335" y="6470705"/>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8E5067A7-8D9F-4A71-8DEB-493688BD5ABB}" type="slidenum">
              <a:rPr lang="tr-TR" smtClean="0">
                <a:solidFill>
                  <a:prstClr val="black">
                    <a:lumMod val="95000"/>
                    <a:lumOff val="5000"/>
                  </a:prstClr>
                </a:solidFill>
              </a:rPr>
              <a:pPr defTabSz="457200"/>
              <a:t>‹#›</a:t>
            </a:fld>
            <a:endParaRPr lang="tr-TR">
              <a:solidFill>
                <a:prstClr val="black">
                  <a:lumMod val="95000"/>
                  <a:lumOff val="5000"/>
                </a:prstClr>
              </a:solidFill>
            </a:endParaRP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57304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77" y="2963345"/>
            <a:ext cx="2981859"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4" y="4487344"/>
            <a:ext cx="8534401" cy="1507067"/>
          </a:xfrm>
          <a:prstGeom prst="rect">
            <a:avLst/>
          </a:prstGeom>
          <a:effectLst/>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84214" y="685812"/>
            <a:ext cx="8534401" cy="3615267"/>
          </a:xfrm>
          <a:prstGeom prst="rect">
            <a:avLst/>
          </a:prstGeom>
        </p:spPr>
        <p:txBody>
          <a:bodyPr vert="horz" lIns="91440" tIns="45720" rIns="91440" bIns="45720" rtlCol="0" anchor="ct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9904412" y="6172218"/>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D6EA3EF0-46B1-4B2D-B799-66461E6F9A84}" type="datetimeFigureOut">
              <a:rPr lang="tr-TR" smtClean="0">
                <a:solidFill>
                  <a:srgbClr val="AD2E03">
                    <a:lumMod val="50000"/>
                  </a:srgbClr>
                </a:solidFill>
              </a:rPr>
              <a:pPr defTabSz="457200"/>
              <a:t>28.12.2023</a:t>
            </a:fld>
            <a:endParaRPr lang="tr-TR">
              <a:solidFill>
                <a:srgbClr val="AD2E03">
                  <a:lumMod val="50000"/>
                </a:srgbClr>
              </a:solidFill>
            </a:endParaRPr>
          </a:p>
        </p:txBody>
      </p:sp>
      <p:sp>
        <p:nvSpPr>
          <p:cNvPr id="5" name="Footer Placeholder 4"/>
          <p:cNvSpPr>
            <a:spLocks noGrp="1"/>
          </p:cNvSpPr>
          <p:nvPr>
            <p:ph type="ftr" sz="quarter" idx="3"/>
          </p:nvPr>
        </p:nvSpPr>
        <p:spPr>
          <a:xfrm>
            <a:off x="684216" y="6172218"/>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tr-TR">
              <a:solidFill>
                <a:srgbClr val="AD2E03">
                  <a:lumMod val="50000"/>
                </a:srgbClr>
              </a:solidFill>
            </a:endParaRPr>
          </a:p>
        </p:txBody>
      </p:sp>
      <p:sp>
        <p:nvSpPr>
          <p:cNvPr id="6" name="Slide Number Placeholder 5"/>
          <p:cNvSpPr>
            <a:spLocks noGrp="1"/>
          </p:cNvSpPr>
          <p:nvPr>
            <p:ph type="sldNum" sz="quarter" idx="4"/>
          </p:nvPr>
        </p:nvSpPr>
        <p:spPr>
          <a:xfrm>
            <a:off x="10363202" y="5578492"/>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fld id="{8E5067A7-8D9F-4A71-8DEB-493688BD5ABB}" type="slidenum">
              <a:rPr lang="tr-TR" smtClean="0">
                <a:solidFill>
                  <a:srgbClr val="AD2E03">
                    <a:lumMod val="50000"/>
                  </a:srgbClr>
                </a:solidFill>
              </a:rPr>
              <a:pPr defTabSz="457200"/>
              <a:t>‹#›</a:t>
            </a:fld>
            <a:endParaRPr lang="tr-TR">
              <a:solidFill>
                <a:srgbClr val="AD2E03">
                  <a:lumMod val="50000"/>
                </a:srgbClr>
              </a:solidFill>
            </a:endParaRPr>
          </a:p>
        </p:txBody>
      </p:sp>
    </p:spTree>
    <p:extLst>
      <p:ext uri="{BB962C8B-B14F-4D97-AF65-F5344CB8AC3E}">
        <p14:creationId xmlns:p14="http://schemas.microsoft.com/office/powerpoint/2010/main" val="3777757119"/>
      </p:ext>
    </p:extLst>
  </p:cSld>
  <p:clrMap bg1="dk1" tx1="lt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24144" y="2286002"/>
            <a:ext cx="9720073" cy="4023360"/>
          </a:xfrm>
          <a:prstGeom prst="rect">
            <a:avLst/>
          </a:prstGeom>
        </p:spPr>
        <p:txBody>
          <a:bodyPr vert="horz" lIns="45720" tIns="45720" rIns="4572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24144" y="6470705"/>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D6EA3EF0-46B1-4B2D-B799-66461E6F9A84}" type="datetimeFigureOut">
              <a:rPr lang="tr-TR" smtClean="0">
                <a:solidFill>
                  <a:prstClr val="black">
                    <a:lumMod val="95000"/>
                    <a:lumOff val="5000"/>
                  </a:prstClr>
                </a:solidFill>
              </a:rPr>
              <a:pPr defTabSz="457200"/>
              <a:t>28.12.2023</a:t>
            </a:fld>
            <a:endParaRPr lang="tr-TR">
              <a:solidFill>
                <a:prstClr val="black">
                  <a:lumMod val="95000"/>
                  <a:lumOff val="5000"/>
                </a:prstClr>
              </a:solidFill>
            </a:endParaRPr>
          </a:p>
        </p:txBody>
      </p:sp>
      <p:sp>
        <p:nvSpPr>
          <p:cNvPr id="5" name="Footer Placeholder 4"/>
          <p:cNvSpPr>
            <a:spLocks noGrp="1"/>
          </p:cNvSpPr>
          <p:nvPr>
            <p:ph type="ftr" sz="quarter" idx="3"/>
          </p:nvPr>
        </p:nvSpPr>
        <p:spPr>
          <a:xfrm>
            <a:off x="4842933" y="6470705"/>
            <a:ext cx="5901460"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defTabSz="457200"/>
            <a:endParaRPr lang="tr-TR">
              <a:solidFill>
                <a:prstClr val="black">
                  <a:lumMod val="95000"/>
                  <a:lumOff val="5000"/>
                </a:prstClr>
              </a:solidFill>
            </a:endParaRPr>
          </a:p>
        </p:txBody>
      </p:sp>
      <p:sp>
        <p:nvSpPr>
          <p:cNvPr id="6" name="Slide Number Placeholder 5"/>
          <p:cNvSpPr>
            <a:spLocks noGrp="1"/>
          </p:cNvSpPr>
          <p:nvPr>
            <p:ph type="sldNum" sz="quarter" idx="4"/>
          </p:nvPr>
        </p:nvSpPr>
        <p:spPr>
          <a:xfrm>
            <a:off x="10837335" y="6470705"/>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8E5067A7-8D9F-4A71-8DEB-493688BD5ABB}" type="slidenum">
              <a:rPr lang="tr-TR" smtClean="0">
                <a:solidFill>
                  <a:prstClr val="black">
                    <a:lumMod val="95000"/>
                    <a:lumOff val="5000"/>
                  </a:prstClr>
                </a:solidFill>
              </a:rPr>
              <a:pPr defTabSz="457200"/>
              <a:t>‹#›</a:t>
            </a:fld>
            <a:endParaRPr lang="tr-TR">
              <a:solidFill>
                <a:prstClr val="black">
                  <a:lumMod val="95000"/>
                  <a:lumOff val="5000"/>
                </a:prstClr>
              </a:solidFill>
            </a:endParaRP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791524"/>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24144" y="2286002"/>
            <a:ext cx="9720073" cy="4023360"/>
          </a:xfrm>
          <a:prstGeom prst="rect">
            <a:avLst/>
          </a:prstGeom>
        </p:spPr>
        <p:txBody>
          <a:bodyPr vert="horz" lIns="45720" tIns="45720" rIns="4572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24144" y="6470705"/>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D6EA3EF0-46B1-4B2D-B799-66461E6F9A84}" type="datetimeFigureOut">
              <a:rPr lang="tr-TR" smtClean="0">
                <a:solidFill>
                  <a:prstClr val="black">
                    <a:lumMod val="95000"/>
                    <a:lumOff val="5000"/>
                  </a:prstClr>
                </a:solidFill>
              </a:rPr>
              <a:pPr defTabSz="457200"/>
              <a:t>28.12.2023</a:t>
            </a:fld>
            <a:endParaRPr lang="tr-TR">
              <a:solidFill>
                <a:prstClr val="black">
                  <a:lumMod val="95000"/>
                  <a:lumOff val="5000"/>
                </a:prstClr>
              </a:solidFill>
            </a:endParaRPr>
          </a:p>
        </p:txBody>
      </p:sp>
      <p:sp>
        <p:nvSpPr>
          <p:cNvPr id="5" name="Footer Placeholder 4"/>
          <p:cNvSpPr>
            <a:spLocks noGrp="1"/>
          </p:cNvSpPr>
          <p:nvPr>
            <p:ph type="ftr" sz="quarter" idx="3"/>
          </p:nvPr>
        </p:nvSpPr>
        <p:spPr>
          <a:xfrm>
            <a:off x="4842933" y="6470705"/>
            <a:ext cx="5901460"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defTabSz="457200"/>
            <a:endParaRPr lang="tr-TR">
              <a:solidFill>
                <a:prstClr val="black">
                  <a:lumMod val="95000"/>
                  <a:lumOff val="5000"/>
                </a:prstClr>
              </a:solidFill>
            </a:endParaRPr>
          </a:p>
        </p:txBody>
      </p:sp>
      <p:sp>
        <p:nvSpPr>
          <p:cNvPr id="6" name="Slide Number Placeholder 5"/>
          <p:cNvSpPr>
            <a:spLocks noGrp="1"/>
          </p:cNvSpPr>
          <p:nvPr>
            <p:ph type="sldNum" sz="quarter" idx="4"/>
          </p:nvPr>
        </p:nvSpPr>
        <p:spPr>
          <a:xfrm>
            <a:off x="10837335" y="6470705"/>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8E5067A7-8D9F-4A71-8DEB-493688BD5ABB}" type="slidenum">
              <a:rPr lang="tr-TR" smtClean="0">
                <a:solidFill>
                  <a:prstClr val="black">
                    <a:lumMod val="95000"/>
                    <a:lumOff val="5000"/>
                  </a:prstClr>
                </a:solidFill>
              </a:rPr>
              <a:pPr defTabSz="457200"/>
              <a:t>‹#›</a:t>
            </a:fld>
            <a:endParaRPr lang="tr-TR">
              <a:solidFill>
                <a:prstClr val="black">
                  <a:lumMod val="95000"/>
                  <a:lumOff val="5000"/>
                </a:prstClr>
              </a:solidFill>
            </a:endParaRP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30969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12701" y="-7143"/>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7 Serbest Form"/>
          <p:cNvSpPr>
            <a:spLocks/>
          </p:cNvSpPr>
          <p:nvPr/>
        </p:nvSpPr>
        <p:spPr bwMode="auto">
          <a:xfrm>
            <a:off x="5841999" y="-7144"/>
            <a:ext cx="6350001"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8 Başlık Yer Tutucusu"/>
          <p:cNvSpPr>
            <a:spLocks noGrp="1"/>
          </p:cNvSpPr>
          <p:nvPr>
            <p:ph type="title"/>
          </p:nvPr>
        </p:nvSpPr>
        <p:spPr>
          <a:xfrm>
            <a:off x="609606" y="704088"/>
            <a:ext cx="10972801"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609606" y="1935480"/>
            <a:ext cx="10972801"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609600" y="6356357"/>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B51FF97-6656-4316-9AC6-BFE8CE3EE8CB}" type="datetimeFigureOut">
              <a:rPr lang="tr-TR" smtClean="0">
                <a:solidFill>
                  <a:srgbClr val="04617B">
                    <a:shade val="90000"/>
                  </a:srgbClr>
                </a:solidFill>
              </a:rPr>
              <a:pPr/>
              <a:t>28.12.2023</a:t>
            </a:fld>
            <a:endParaRPr lang="tr-TR" dirty="0">
              <a:solidFill>
                <a:srgbClr val="04617B">
                  <a:shade val="90000"/>
                </a:srgbClr>
              </a:solidFill>
            </a:endParaRPr>
          </a:p>
        </p:txBody>
      </p:sp>
      <p:sp>
        <p:nvSpPr>
          <p:cNvPr id="22" name="21 Altbilgi Yer Tutucusu"/>
          <p:cNvSpPr>
            <a:spLocks noGrp="1"/>
          </p:cNvSpPr>
          <p:nvPr>
            <p:ph type="ftr" sz="quarter" idx="3"/>
          </p:nvPr>
        </p:nvSpPr>
        <p:spPr>
          <a:xfrm>
            <a:off x="3556000" y="6356357"/>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dirty="0">
              <a:solidFill>
                <a:srgbClr val="04617B">
                  <a:shade val="90000"/>
                </a:srgbClr>
              </a:solidFill>
            </a:endParaRPr>
          </a:p>
        </p:txBody>
      </p:sp>
      <p:sp>
        <p:nvSpPr>
          <p:cNvPr id="18" name="17 Slayt Numarası Yer Tutucusu"/>
          <p:cNvSpPr>
            <a:spLocks noGrp="1"/>
          </p:cNvSpPr>
          <p:nvPr>
            <p:ph type="sldNum" sz="quarter" idx="4"/>
          </p:nvPr>
        </p:nvSpPr>
        <p:spPr>
          <a:xfrm>
            <a:off x="10566400" y="6356357"/>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E4E4B30-712B-4F54-9794-452855504AE1}" type="slidenum">
              <a:rPr lang="tr-TR" smtClean="0">
                <a:solidFill>
                  <a:srgbClr val="04617B">
                    <a:shade val="90000"/>
                  </a:srgbClr>
                </a:solidFill>
              </a:rPr>
              <a:pPr/>
              <a:t>‹#›</a:t>
            </a:fld>
            <a:endParaRPr lang="tr-TR" dirty="0">
              <a:solidFill>
                <a:srgbClr val="04617B">
                  <a:shade val="90000"/>
                </a:srgbClr>
              </a:solidFill>
            </a:endParaRPr>
          </a:p>
        </p:txBody>
      </p:sp>
      <p:grpSp>
        <p:nvGrpSpPr>
          <p:cNvPr id="2" name="1 Grup"/>
          <p:cNvGrpSpPr/>
          <p:nvPr/>
        </p:nvGrpSpPr>
        <p:grpSpPr>
          <a:xfrm>
            <a:off x="-25349" y="202408"/>
            <a:ext cx="12240731" cy="649224"/>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250477586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27B878FF-FC8A-4FE2-A5F0-55970CD17F2E}"/>
              </a:ext>
            </a:extLst>
          </p:cNvPr>
          <p:cNvSpPr>
            <a:spLocks noGrp="1"/>
          </p:cNvSpPr>
          <p:nvPr>
            <p:ph type="title"/>
          </p:nvPr>
        </p:nvSpPr>
        <p:spPr>
          <a:xfrm>
            <a:off x="838203" y="365134"/>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44D2302-7BA2-45D1-A8A3-5A3B7BA201F9}"/>
              </a:ext>
            </a:extLst>
          </p:cNvPr>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13A6A25-5F09-481A-93F4-AAD2F164AF33}"/>
              </a:ext>
            </a:extLst>
          </p:cNvPr>
          <p:cNvSpPr>
            <a:spLocks noGrp="1"/>
          </p:cNvSpPr>
          <p:nvPr>
            <p:ph type="dt" sz="half" idx="2"/>
          </p:nvPr>
        </p:nvSpPr>
        <p:spPr>
          <a:xfrm>
            <a:off x="838202" y="635636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6EA3EF0-46B1-4B2D-B799-66461E6F9A84}" type="datetimeFigureOut">
              <a:rPr lang="tr-TR" smtClean="0">
                <a:solidFill>
                  <a:prstClr val="black">
                    <a:tint val="75000"/>
                  </a:prstClr>
                </a:solidFill>
              </a:rPr>
              <a:pPr defTabSz="457200"/>
              <a:t>28.12.2023</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9F789D6D-3243-4188-BF0D-E3922265FA1F}"/>
              </a:ext>
            </a:extLst>
          </p:cNvPr>
          <p:cNvSpPr>
            <a:spLocks noGrp="1"/>
          </p:cNvSpPr>
          <p:nvPr>
            <p:ph type="ftr" sz="quarter" idx="3"/>
          </p:nvPr>
        </p:nvSpPr>
        <p:spPr>
          <a:xfrm>
            <a:off x="4038603" y="635636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id="{F94FD044-23F2-458E-A044-2FD28526E9A6}"/>
              </a:ext>
            </a:extLst>
          </p:cNvPr>
          <p:cNvSpPr>
            <a:spLocks noGrp="1"/>
          </p:cNvSpPr>
          <p:nvPr>
            <p:ph type="sldNum" sz="quarter" idx="4"/>
          </p:nvPr>
        </p:nvSpPr>
        <p:spPr>
          <a:xfrm>
            <a:off x="8610600" y="635636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E5067A7-8D9F-4A71-8DEB-493688BD5ABB}" type="slidenum">
              <a:rPr lang="tr-TR" smtClean="0">
                <a:solidFill>
                  <a:prstClr val="black">
                    <a:tint val="75000"/>
                  </a:prstClr>
                </a:solidFill>
              </a:rPr>
              <a:pPr defTabSz="457200"/>
              <a:t>‹#›</a:t>
            </a:fld>
            <a:endParaRPr lang="tr-TR">
              <a:solidFill>
                <a:prstClr val="black">
                  <a:tint val="75000"/>
                </a:prstClr>
              </a:solidFill>
            </a:endParaRPr>
          </a:p>
        </p:txBody>
      </p:sp>
    </p:spTree>
    <p:extLst>
      <p:ext uri="{BB962C8B-B14F-4D97-AF65-F5344CB8AC3E}">
        <p14:creationId xmlns:p14="http://schemas.microsoft.com/office/powerpoint/2010/main" val="24994142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76000">
              <a:schemeClr val="accent6">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3" y="365134"/>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2" y="635636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12B0F79-0B09-4521-A4E9-0BB595C0A496}" type="datetimeFigureOut">
              <a:rPr lang="tr-TR" smtClean="0">
                <a:solidFill>
                  <a:prstClr val="black">
                    <a:tint val="75000"/>
                  </a:prstClr>
                </a:solidFill>
              </a:rPr>
              <a:pPr defTabSz="457200"/>
              <a:t>28.12.2023</a:t>
            </a:fld>
            <a:endParaRPr lang="tr-TR">
              <a:solidFill>
                <a:prstClr val="black">
                  <a:tint val="75000"/>
                </a:prstClr>
              </a:solidFill>
            </a:endParaRPr>
          </a:p>
        </p:txBody>
      </p:sp>
      <p:sp>
        <p:nvSpPr>
          <p:cNvPr id="5" name="Footer Placeholder 4"/>
          <p:cNvSpPr>
            <a:spLocks noGrp="1"/>
          </p:cNvSpPr>
          <p:nvPr>
            <p:ph type="ftr" sz="quarter" idx="3"/>
          </p:nvPr>
        </p:nvSpPr>
        <p:spPr>
          <a:xfrm>
            <a:off x="4038603" y="635636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tr-TR">
              <a:solidFill>
                <a:prstClr val="black">
                  <a:tint val="75000"/>
                </a:prstClr>
              </a:solidFill>
            </a:endParaRPr>
          </a:p>
        </p:txBody>
      </p:sp>
      <p:sp>
        <p:nvSpPr>
          <p:cNvPr id="6" name="Slide Number Placeholder 5"/>
          <p:cNvSpPr>
            <a:spLocks noGrp="1"/>
          </p:cNvSpPr>
          <p:nvPr>
            <p:ph type="sldNum" sz="quarter" idx="4"/>
          </p:nvPr>
        </p:nvSpPr>
        <p:spPr>
          <a:xfrm>
            <a:off x="8610600" y="63563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A8782B6-2D6D-4B25-849A-B3A7C88C66D1}" type="slidenum">
              <a:rPr lang="tr-TR" smtClean="0">
                <a:solidFill>
                  <a:prstClr val="black">
                    <a:tint val="75000"/>
                  </a:prstClr>
                </a:solidFill>
              </a:rPr>
              <a:pPr defTabSz="457200"/>
              <a:t>‹#›</a:t>
            </a:fld>
            <a:endParaRPr lang="tr-TR">
              <a:solidFill>
                <a:prstClr val="black">
                  <a:tint val="75000"/>
                </a:prstClr>
              </a:solidFill>
            </a:endParaRPr>
          </a:p>
        </p:txBody>
      </p:sp>
    </p:spTree>
    <p:extLst>
      <p:ext uri="{BB962C8B-B14F-4D97-AF65-F5344CB8AC3E}">
        <p14:creationId xmlns:p14="http://schemas.microsoft.com/office/powerpoint/2010/main" val="224872625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8.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5.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6.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6.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6.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6.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6.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8.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8.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8.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8.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8.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B&#304;REY&#304;%20TANIMA%20TEKN&#304;KLER&#304;/Di&#287;er%20Dosyalar/Hilal%20SPSS%20Verileri/Hilal'in%20Veri%20Sonu&#231;lar&#305;.docx"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0.xml"/><Relationship Id="rId5" Type="http://schemas.openxmlformats.org/officeDocument/2006/relationships/image" Target="../media/image57.png"/><Relationship Id="rId4" Type="http://schemas.openxmlformats.org/officeDocument/2006/relationships/image" Target="../media/image5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1.xml"/></Relationships>
</file>

<file path=ppt/slides/_rels/slide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1.xml"/></Relationships>
</file>

<file path=ppt/slides/_rels/slide9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1.xml"/></Relationships>
</file>

<file path=ppt/slides/_rels/slide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1.xml"/></Relationships>
</file>

<file path=ppt/slides/_rels/slide9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9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0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5" name="Alt Başlık 4">
            <a:extLst>
              <a:ext uri="{FF2B5EF4-FFF2-40B4-BE49-F238E27FC236}">
                <a16:creationId xmlns:a16="http://schemas.microsoft.com/office/drawing/2014/main" id="{7E1550D2-E9FA-4A2E-8240-7BF63F292658}"/>
              </a:ext>
            </a:extLst>
          </p:cNvPr>
          <p:cNvSpPr>
            <a:spLocks noGrp="1"/>
          </p:cNvSpPr>
          <p:nvPr>
            <p:ph type="subTitle" idx="1"/>
          </p:nvPr>
        </p:nvSpPr>
        <p:spPr>
          <a:xfrm>
            <a:off x="1680784" y="352420"/>
            <a:ext cx="9440033" cy="2976059"/>
          </a:xfrm>
        </p:spPr>
        <p:txBody>
          <a:bodyPr>
            <a:noAutofit/>
          </a:bodyPr>
          <a:lstStyle/>
          <a:p>
            <a:pPr algn="ctr"/>
            <a:r>
              <a:rPr lang="tr-T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ÜNİTE 11:</a:t>
            </a:r>
          </a:p>
          <a:p>
            <a:pPr algn="ctr"/>
            <a:r>
              <a:rPr lang="tr-TR"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ÖĞRENCİ </a:t>
            </a:r>
            <a:r>
              <a:rPr lang="tr-TR"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BAŞARISINI DEĞERLENDİRME</a:t>
            </a:r>
          </a:p>
        </p:txBody>
      </p:sp>
      <p:sp>
        <p:nvSpPr>
          <p:cNvPr id="2" name="Metin kutusu 1"/>
          <p:cNvSpPr txBox="1"/>
          <p:nvPr/>
        </p:nvSpPr>
        <p:spPr>
          <a:xfrm>
            <a:off x="3431201" y="2743704"/>
            <a:ext cx="5614736" cy="584775"/>
          </a:xfrm>
          <a:prstGeom prst="rect">
            <a:avLst/>
          </a:prstGeom>
          <a:noFill/>
        </p:spPr>
        <p:txBody>
          <a:bodyPr wrap="square" rtlCol="0">
            <a:spAutoFit/>
          </a:bodyPr>
          <a:lstStyle/>
          <a:p>
            <a:pPr algn="ctr"/>
            <a:r>
              <a:rPr lang="tr-TR" sz="3200" b="1" dirty="0" err="1" smtClean="0"/>
              <a:t>Prof.Dr</a:t>
            </a:r>
            <a:r>
              <a:rPr lang="tr-TR" sz="3200" b="1" dirty="0" smtClean="0"/>
              <a:t>. Mevlüt KAYA</a:t>
            </a:r>
            <a:endParaRPr lang="tr-TR" sz="3200" b="1" dirty="0"/>
          </a:p>
        </p:txBody>
      </p:sp>
      <p:pic>
        <p:nvPicPr>
          <p:cNvPr id="3" name="Resim 2"/>
          <p:cNvPicPr>
            <a:picLocks noChangeAspect="1"/>
          </p:cNvPicPr>
          <p:nvPr/>
        </p:nvPicPr>
        <p:blipFill>
          <a:blip r:embed="rId3"/>
          <a:stretch>
            <a:fillRect/>
          </a:stretch>
        </p:blipFill>
        <p:spPr>
          <a:xfrm>
            <a:off x="1680784" y="3421611"/>
            <a:ext cx="3084843" cy="3121423"/>
          </a:xfrm>
          <a:prstGeom prst="rect">
            <a:avLst/>
          </a:prstGeom>
        </p:spPr>
      </p:pic>
      <p:pic>
        <p:nvPicPr>
          <p:cNvPr id="4" name="Resim 3"/>
          <p:cNvPicPr>
            <a:picLocks noChangeAspect="1"/>
          </p:cNvPicPr>
          <p:nvPr/>
        </p:nvPicPr>
        <p:blipFill>
          <a:blip r:embed="rId4"/>
          <a:stretch>
            <a:fillRect/>
          </a:stretch>
        </p:blipFill>
        <p:spPr>
          <a:xfrm>
            <a:off x="5404327" y="3493266"/>
            <a:ext cx="2670279" cy="2670279"/>
          </a:xfrm>
          <a:prstGeom prst="rect">
            <a:avLst/>
          </a:prstGeom>
        </p:spPr>
      </p:pic>
      <p:pic>
        <p:nvPicPr>
          <p:cNvPr id="6" name="Resim 5"/>
          <p:cNvPicPr>
            <a:picLocks noChangeAspect="1"/>
          </p:cNvPicPr>
          <p:nvPr/>
        </p:nvPicPr>
        <p:blipFill>
          <a:blip r:embed="rId5"/>
          <a:stretch>
            <a:fillRect/>
          </a:stretch>
        </p:blipFill>
        <p:spPr>
          <a:xfrm>
            <a:off x="8675056" y="3492370"/>
            <a:ext cx="2633700" cy="2109399"/>
          </a:xfrm>
          <a:prstGeom prst="rect">
            <a:avLst/>
          </a:prstGeom>
        </p:spPr>
      </p:pic>
    </p:spTree>
    <p:extLst>
      <p:ext uri="{BB962C8B-B14F-4D97-AF65-F5344CB8AC3E}">
        <p14:creationId xmlns:p14="http://schemas.microsoft.com/office/powerpoint/2010/main" val="25987249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92000" cy="68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1938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4717025" y="5206180"/>
            <a:ext cx="2757949" cy="369332"/>
          </a:xfrm>
          <a:prstGeom prst="rect">
            <a:avLst/>
          </a:prstGeom>
          <a:noFill/>
        </p:spPr>
        <p:txBody>
          <a:bodyPr wrap="square" rtlCol="0">
            <a:spAutoFit/>
          </a:bodyPr>
          <a:lstStyle/>
          <a:p>
            <a:pPr algn="ctr"/>
            <a:r>
              <a:rPr lang="tr-TR" b="1" dirty="0" smtClean="0"/>
              <a:t>DEĞERLEMDİRME</a:t>
            </a:r>
            <a:endParaRPr lang="tr-TR" b="1" dirty="0"/>
          </a:p>
        </p:txBody>
      </p:sp>
    </p:spTree>
    <p:extLst>
      <p:ext uri="{BB962C8B-B14F-4D97-AF65-F5344CB8AC3E}">
        <p14:creationId xmlns:p14="http://schemas.microsoft.com/office/powerpoint/2010/main" val="3352495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a:extLst>
              <a:ext uri="{FF2B5EF4-FFF2-40B4-BE49-F238E27FC236}">
                <a16:creationId xmlns:a16="http://schemas.microsoft.com/office/drawing/2014/main" id="{BF1E5E34-F9BC-435E-9819-3A431929DA7C}"/>
              </a:ext>
            </a:extLst>
          </p:cNvPr>
          <p:cNvSpPr>
            <a:spLocks noGrp="1"/>
          </p:cNvSpPr>
          <p:nvPr>
            <p:ph idx="1"/>
          </p:nvPr>
        </p:nvSpPr>
        <p:spPr>
          <a:xfrm>
            <a:off x="1860883" y="715967"/>
            <a:ext cx="10186737" cy="6142033"/>
          </a:xfrm>
        </p:spPr>
        <p:txBody>
          <a:bodyPr>
            <a:normAutofit/>
          </a:bodyPr>
          <a:lstStyle/>
          <a:p>
            <a:r>
              <a:rPr lang="tr-TR" sz="2800" b="1" dirty="0" smtClean="0">
                <a:solidFill>
                  <a:schemeClr val="tx1"/>
                </a:solidFill>
                <a:latin typeface="Calibri" pitchFamily="34" charset="0"/>
                <a:cs typeface="Calibri" pitchFamily="34" charset="0"/>
              </a:rPr>
              <a:t>Eğitimde Ölme ve Değerlendirmenin İşlevleri</a:t>
            </a:r>
          </a:p>
          <a:p>
            <a:endParaRPr lang="tr-TR" sz="2400" dirty="0">
              <a:solidFill>
                <a:schemeClr val="tx1"/>
              </a:solidFill>
              <a:latin typeface="Calibri" pitchFamily="34" charset="0"/>
              <a:cs typeface="Calibri" pitchFamily="34" charset="0"/>
            </a:endParaRPr>
          </a:p>
          <a:p>
            <a:pPr>
              <a:buFont typeface="Wingdings" pitchFamily="2" charset="2"/>
              <a:buChar char="Ø"/>
            </a:pPr>
            <a:r>
              <a:rPr lang="tr-TR" sz="2400" dirty="0" smtClean="0">
                <a:solidFill>
                  <a:schemeClr val="tx1"/>
                </a:solidFill>
                <a:latin typeface="Calibri" pitchFamily="34" charset="0"/>
                <a:cs typeface="Calibri" pitchFamily="34" charset="0"/>
              </a:rPr>
              <a:t>Verilen </a:t>
            </a:r>
            <a:r>
              <a:rPr lang="tr-TR" sz="2400" dirty="0">
                <a:solidFill>
                  <a:schemeClr val="tx1"/>
                </a:solidFill>
                <a:latin typeface="Calibri" pitchFamily="34" charset="0"/>
                <a:cs typeface="Calibri" pitchFamily="34" charset="0"/>
              </a:rPr>
              <a:t>not öğrencinin o </a:t>
            </a:r>
            <a:r>
              <a:rPr lang="tr-TR" sz="2400" dirty="0" smtClean="0">
                <a:solidFill>
                  <a:schemeClr val="tx1"/>
                </a:solidFill>
                <a:latin typeface="Calibri" pitchFamily="34" charset="0"/>
                <a:cs typeface="Calibri" pitchFamily="34" charset="0"/>
              </a:rPr>
              <a:t>dersten </a:t>
            </a:r>
            <a:r>
              <a:rPr lang="tr-TR" sz="2400" b="1" dirty="0" smtClean="0">
                <a:solidFill>
                  <a:schemeClr val="tx1"/>
                </a:solidFill>
                <a:latin typeface="Calibri" pitchFamily="34" charset="0"/>
                <a:cs typeface="Calibri" pitchFamily="34" charset="0"/>
              </a:rPr>
              <a:t>başarılı </a:t>
            </a:r>
            <a:r>
              <a:rPr lang="tr-TR" sz="2400" b="1" dirty="0">
                <a:solidFill>
                  <a:schemeClr val="tx1"/>
                </a:solidFill>
                <a:latin typeface="Calibri" pitchFamily="34" charset="0"/>
                <a:cs typeface="Calibri" pitchFamily="34" charset="0"/>
              </a:rPr>
              <a:t>olup olmadığını </a:t>
            </a:r>
            <a:r>
              <a:rPr lang="tr-TR" sz="2400" dirty="0">
                <a:solidFill>
                  <a:schemeClr val="tx1"/>
                </a:solidFill>
                <a:latin typeface="Calibri" pitchFamily="34" charset="0"/>
                <a:cs typeface="Calibri" pitchFamily="34" charset="0"/>
              </a:rPr>
              <a:t>ifade eder.</a:t>
            </a:r>
          </a:p>
          <a:p>
            <a:pPr marL="0" indent="0">
              <a:buNone/>
            </a:pPr>
            <a:r>
              <a:rPr lang="tr-TR" sz="2400" dirty="0" smtClean="0">
                <a:solidFill>
                  <a:schemeClr val="tx1"/>
                </a:solidFill>
                <a:latin typeface="Calibri" pitchFamily="34" charset="0"/>
                <a:cs typeface="Calibri" pitchFamily="34" charset="0"/>
              </a:rPr>
              <a:t>Örneğin </a:t>
            </a:r>
            <a:r>
              <a:rPr lang="tr-TR" sz="2400" dirty="0">
                <a:solidFill>
                  <a:schemeClr val="tx1"/>
                </a:solidFill>
                <a:latin typeface="Calibri" pitchFamily="34" charset="0"/>
                <a:cs typeface="Calibri" pitchFamily="34" charset="0"/>
              </a:rPr>
              <a:t>öğrenci başarısını değerlendirmede ölçütümüz; «geçme notu </a:t>
            </a:r>
            <a:r>
              <a:rPr lang="tr-TR" sz="2400" dirty="0" smtClean="0">
                <a:solidFill>
                  <a:schemeClr val="tx1"/>
                </a:solidFill>
                <a:latin typeface="Calibri" pitchFamily="34" charset="0"/>
                <a:cs typeface="Calibri" pitchFamily="34" charset="0"/>
              </a:rPr>
              <a:t>60 </a:t>
            </a:r>
            <a:r>
              <a:rPr lang="tr-TR" sz="2400" dirty="0">
                <a:solidFill>
                  <a:schemeClr val="tx1"/>
                </a:solidFill>
                <a:latin typeface="Calibri" pitchFamily="34" charset="0"/>
                <a:cs typeface="Calibri" pitchFamily="34" charset="0"/>
              </a:rPr>
              <a:t>puan ve üzeri olan başarılı olur» ise geçme notu </a:t>
            </a:r>
            <a:r>
              <a:rPr lang="tr-TR" sz="2400" dirty="0" smtClean="0">
                <a:solidFill>
                  <a:schemeClr val="tx1"/>
                </a:solidFill>
                <a:latin typeface="Calibri" pitchFamily="34" charset="0"/>
                <a:cs typeface="Calibri" pitchFamily="34" charset="0"/>
              </a:rPr>
              <a:t>55 olan </a:t>
            </a:r>
            <a:r>
              <a:rPr lang="tr-TR" sz="2400" dirty="0">
                <a:solidFill>
                  <a:schemeClr val="tx1"/>
                </a:solidFill>
                <a:latin typeface="Calibri" pitchFamily="34" charset="0"/>
                <a:cs typeface="Calibri" pitchFamily="34" charset="0"/>
              </a:rPr>
              <a:t>bir öğrenci başarısız olarak nitelendirilir veya değerlendirilir</a:t>
            </a:r>
            <a:r>
              <a:rPr lang="tr-TR" sz="2400" dirty="0" smtClean="0">
                <a:solidFill>
                  <a:schemeClr val="tx1"/>
                </a:solidFill>
                <a:latin typeface="Calibri" pitchFamily="34" charset="0"/>
                <a:cs typeface="Calibri" pitchFamily="34" charset="0"/>
              </a:rPr>
              <a:t>.</a:t>
            </a:r>
          </a:p>
          <a:p>
            <a:pPr>
              <a:spcBef>
                <a:spcPts val="1200"/>
              </a:spcBef>
              <a:spcAft>
                <a:spcPts val="1200"/>
              </a:spcAft>
              <a:buFont typeface="Wingdings" pitchFamily="2" charset="2"/>
              <a:buChar char="Ø"/>
            </a:pPr>
            <a:r>
              <a:rPr lang="tr-TR" sz="2400" dirty="0">
                <a:solidFill>
                  <a:schemeClr val="tx1"/>
                </a:solidFill>
                <a:latin typeface="Calibri" pitchFamily="34" charset="0"/>
                <a:cs typeface="Calibri" pitchFamily="34" charset="0"/>
              </a:rPr>
              <a:t>Öğrencinin başarı düzeyini bilmesi, kendisi için daha gerçekçi </a:t>
            </a:r>
            <a:r>
              <a:rPr lang="tr-TR" sz="2400" b="1" dirty="0">
                <a:solidFill>
                  <a:schemeClr val="tx1"/>
                </a:solidFill>
                <a:latin typeface="Calibri" pitchFamily="34" charset="0"/>
                <a:cs typeface="Calibri" pitchFamily="34" charset="0"/>
              </a:rPr>
              <a:t>eğitim hedefleri belirlemesine </a:t>
            </a:r>
            <a:r>
              <a:rPr lang="tr-TR" sz="2400" dirty="0">
                <a:solidFill>
                  <a:schemeClr val="tx1"/>
                </a:solidFill>
                <a:latin typeface="Calibri" pitchFamily="34" charset="0"/>
                <a:cs typeface="Calibri" pitchFamily="34" charset="0"/>
              </a:rPr>
              <a:t>yardımcı olur.</a:t>
            </a:r>
          </a:p>
          <a:p>
            <a:pPr>
              <a:spcBef>
                <a:spcPts val="1200"/>
              </a:spcBef>
              <a:spcAft>
                <a:spcPts val="1200"/>
              </a:spcAft>
              <a:buFont typeface="Wingdings" pitchFamily="2" charset="2"/>
              <a:buChar char="Ø"/>
            </a:pPr>
            <a:r>
              <a:rPr lang="tr-TR" sz="2400" dirty="0">
                <a:solidFill>
                  <a:schemeClr val="tx1"/>
                </a:solidFill>
                <a:latin typeface="Calibri" pitchFamily="34" charset="0"/>
                <a:cs typeface="Calibri" pitchFamily="34" charset="0"/>
              </a:rPr>
              <a:t>Sınavlar sonucunda başarıları konusunda dönüt alan öğrenciler; genelde daha da başarılı olmaya </a:t>
            </a:r>
            <a:r>
              <a:rPr lang="tr-TR" sz="2400" b="1" dirty="0">
                <a:solidFill>
                  <a:schemeClr val="tx1"/>
                </a:solidFill>
                <a:latin typeface="Calibri" pitchFamily="34" charset="0"/>
                <a:cs typeface="Calibri" pitchFamily="34" charset="0"/>
              </a:rPr>
              <a:t>güdülenirler</a:t>
            </a:r>
            <a:r>
              <a:rPr lang="tr-TR" sz="2400" dirty="0">
                <a:solidFill>
                  <a:schemeClr val="tx1"/>
                </a:solidFill>
                <a:latin typeface="Calibri" pitchFamily="34" charset="0"/>
                <a:cs typeface="Calibri" pitchFamily="34" charset="0"/>
              </a:rPr>
              <a:t>.</a:t>
            </a:r>
          </a:p>
          <a:p>
            <a:pPr>
              <a:buFont typeface="Wingdings" pitchFamily="2" charset="2"/>
              <a:buChar char="Ø"/>
            </a:pPr>
            <a:endParaRPr lang="tr-TR" sz="2400"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11826760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93603" y="624110"/>
            <a:ext cx="9470578" cy="835980"/>
          </a:xfrm>
        </p:spPr>
        <p:txBody>
          <a:bodyPr/>
          <a:lstStyle/>
          <a:p>
            <a:r>
              <a:rPr lang="tr-TR" dirty="0" smtClean="0">
                <a:solidFill>
                  <a:schemeClr val="tx1"/>
                </a:solidFill>
              </a:rPr>
              <a:t>Ölçme ve Değerlendirmenin İşlevleri</a:t>
            </a:r>
            <a:endParaRPr lang="tr-TR" dirty="0">
              <a:solidFill>
                <a:schemeClr val="tx1"/>
              </a:solidFill>
            </a:endParaRPr>
          </a:p>
        </p:txBody>
      </p:sp>
      <p:sp>
        <p:nvSpPr>
          <p:cNvPr id="3" name="İçerik Yer Tutucusu 2"/>
          <p:cNvSpPr>
            <a:spLocks noGrp="1"/>
          </p:cNvSpPr>
          <p:nvPr>
            <p:ph idx="1"/>
          </p:nvPr>
        </p:nvSpPr>
        <p:spPr>
          <a:xfrm>
            <a:off x="2162183" y="1823887"/>
            <a:ext cx="9474294" cy="3777622"/>
          </a:xfrm>
        </p:spPr>
        <p:txBody>
          <a:bodyPr/>
          <a:lstStyle/>
          <a:p>
            <a:r>
              <a:rPr lang="tr-TR" sz="2400" b="1" dirty="0" smtClean="0">
                <a:solidFill>
                  <a:schemeClr val="tx1"/>
                </a:solidFill>
              </a:rPr>
              <a:t>1. Güdüleme (motive etme)</a:t>
            </a:r>
          </a:p>
          <a:p>
            <a:r>
              <a:rPr lang="tr-TR" sz="2400" b="1" dirty="0" smtClean="0">
                <a:solidFill>
                  <a:schemeClr val="tx1"/>
                </a:solidFill>
              </a:rPr>
              <a:t>2. Öğretim etkinliklerine rehberlik etme</a:t>
            </a:r>
          </a:p>
          <a:p>
            <a:r>
              <a:rPr lang="tr-TR" sz="2400" b="1" dirty="0" smtClean="0">
                <a:solidFill>
                  <a:schemeClr val="tx1"/>
                </a:solidFill>
              </a:rPr>
              <a:t>3. Öğrenim ve mesleki rehberlik etme</a:t>
            </a:r>
          </a:p>
          <a:p>
            <a:r>
              <a:rPr lang="tr-TR" sz="2400" b="1" dirty="0" smtClean="0">
                <a:solidFill>
                  <a:schemeClr val="tx1"/>
                </a:solidFill>
              </a:rPr>
              <a:t>4. Kişisel gelişim ve kendini gerçekleştirmesine yardım etme</a:t>
            </a:r>
          </a:p>
          <a:p>
            <a:r>
              <a:rPr lang="tr-TR" sz="2400" b="1" dirty="0" smtClean="0">
                <a:solidFill>
                  <a:schemeClr val="tx1"/>
                </a:solidFill>
              </a:rPr>
              <a:t>5.  Öğrencileri sınıflama ve seçme kararları verme.</a:t>
            </a:r>
          </a:p>
          <a:p>
            <a:r>
              <a:rPr lang="tr-TR" sz="2400" b="1" dirty="0" smtClean="0">
                <a:solidFill>
                  <a:schemeClr val="tx1"/>
                </a:solidFill>
              </a:rPr>
              <a:t>6. Yeni uygulamaların geçerliğini ve güvenirliğini sağlama</a:t>
            </a:r>
            <a:endParaRPr lang="tr-TR" sz="2400" b="1" dirty="0">
              <a:solidFill>
                <a:schemeClr val="tx1"/>
              </a:solidFill>
            </a:endParaRPr>
          </a:p>
        </p:txBody>
      </p:sp>
    </p:spTree>
    <p:extLst>
      <p:ext uri="{BB962C8B-B14F-4D97-AF65-F5344CB8AC3E}">
        <p14:creationId xmlns:p14="http://schemas.microsoft.com/office/powerpoint/2010/main" val="598416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0310" y="383845"/>
            <a:ext cx="9626189" cy="629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6193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8928D9D-6495-46DF-BFF3-71CB8AB6E697}"/>
              </a:ext>
            </a:extLst>
          </p:cNvPr>
          <p:cNvSpPr>
            <a:spLocks noGrp="1"/>
          </p:cNvSpPr>
          <p:nvPr>
            <p:ph idx="1"/>
          </p:nvPr>
        </p:nvSpPr>
        <p:spPr>
          <a:xfrm>
            <a:off x="1876338" y="740205"/>
            <a:ext cx="10048962" cy="5940813"/>
          </a:xfrm>
        </p:spPr>
        <p:txBody>
          <a:bodyPr>
            <a:normAutofit lnSpcReduction="10000"/>
          </a:bodyPr>
          <a:lstStyle/>
          <a:p>
            <a:pPr lvl="0">
              <a:buClr>
                <a:srgbClr val="353535"/>
              </a:buClr>
            </a:pPr>
            <a:r>
              <a:rPr lang="tr-TR" sz="2600" b="1" dirty="0">
                <a:solidFill>
                  <a:prstClr val="black"/>
                </a:solidFill>
                <a:latin typeface="Calibri" pitchFamily="34" charset="0"/>
                <a:cs typeface="Calibri" pitchFamily="34" charset="0"/>
              </a:rPr>
              <a:t>Eğitimde Ölme ve Değerlendirmenin </a:t>
            </a:r>
            <a:r>
              <a:rPr lang="tr-TR" sz="2600" b="1" dirty="0" smtClean="0">
                <a:solidFill>
                  <a:prstClr val="black"/>
                </a:solidFill>
                <a:latin typeface="Calibri" pitchFamily="34" charset="0"/>
                <a:cs typeface="Calibri" pitchFamily="34" charset="0"/>
              </a:rPr>
              <a:t>İşlevleri</a:t>
            </a:r>
          </a:p>
          <a:p>
            <a:r>
              <a:rPr lang="tr-TR" sz="2600" dirty="0" smtClean="0">
                <a:solidFill>
                  <a:schemeClr val="tx1"/>
                </a:solidFill>
                <a:latin typeface="Calibri" pitchFamily="34" charset="0"/>
                <a:cs typeface="Calibri" pitchFamily="34" charset="0"/>
              </a:rPr>
              <a:t>Öğrencilerin </a:t>
            </a:r>
            <a:r>
              <a:rPr lang="tr-TR" sz="2600" dirty="0">
                <a:solidFill>
                  <a:schemeClr val="tx1"/>
                </a:solidFill>
                <a:latin typeface="Calibri" pitchFamily="34" charset="0"/>
                <a:cs typeface="Calibri" pitchFamily="34" charset="0"/>
              </a:rPr>
              <a:t>ders notlarına bakarak onların yetenekli veya daha başarılı oldukları alanlar tespit edilerek, gerektiğinde öğrencilere çeşitli </a:t>
            </a:r>
            <a:r>
              <a:rPr lang="tr-TR" sz="2600" b="1" dirty="0">
                <a:solidFill>
                  <a:schemeClr val="tx1"/>
                </a:solidFill>
                <a:latin typeface="Calibri" pitchFamily="34" charset="0"/>
                <a:cs typeface="Calibri" pitchFamily="34" charset="0"/>
              </a:rPr>
              <a:t>rehberlik hizmeti </a:t>
            </a:r>
            <a:r>
              <a:rPr lang="tr-TR" sz="2600" dirty="0" smtClean="0">
                <a:solidFill>
                  <a:schemeClr val="tx1"/>
                </a:solidFill>
                <a:latin typeface="Calibri" pitchFamily="34" charset="0"/>
                <a:cs typeface="Calibri" pitchFamily="34" charset="0"/>
              </a:rPr>
              <a:t>sunulabilir.</a:t>
            </a:r>
            <a:endParaRPr lang="tr-TR" sz="2600" dirty="0">
              <a:solidFill>
                <a:schemeClr val="tx1"/>
              </a:solidFill>
              <a:latin typeface="Calibri" pitchFamily="34" charset="0"/>
              <a:cs typeface="Calibri" pitchFamily="34" charset="0"/>
            </a:endParaRPr>
          </a:p>
          <a:p>
            <a:pPr marL="0" indent="0">
              <a:buNone/>
            </a:pPr>
            <a:r>
              <a:rPr lang="tr-TR" sz="2600" dirty="0" smtClean="0">
                <a:solidFill>
                  <a:schemeClr val="tx1"/>
                </a:solidFill>
                <a:latin typeface="Calibri" pitchFamily="34" charset="0"/>
                <a:cs typeface="Calibri" pitchFamily="34" charset="0"/>
              </a:rPr>
              <a:t>Örneğin bir </a:t>
            </a:r>
            <a:r>
              <a:rPr lang="tr-TR" sz="2600" dirty="0">
                <a:solidFill>
                  <a:schemeClr val="tx1"/>
                </a:solidFill>
                <a:latin typeface="Calibri" pitchFamily="34" charset="0"/>
                <a:cs typeface="Calibri" pitchFamily="34" charset="0"/>
              </a:rPr>
              <a:t>öğrencinin lise notlarına bakarak, </a:t>
            </a:r>
            <a:r>
              <a:rPr lang="tr-TR" sz="2600" b="1" dirty="0">
                <a:solidFill>
                  <a:schemeClr val="tx1"/>
                </a:solidFill>
                <a:latin typeface="Calibri" pitchFamily="34" charset="0"/>
                <a:cs typeface="Calibri" pitchFamily="34" charset="0"/>
              </a:rPr>
              <a:t>meslek seçimine </a:t>
            </a:r>
            <a:r>
              <a:rPr lang="tr-TR" sz="2600" dirty="0">
                <a:solidFill>
                  <a:schemeClr val="tx1"/>
                </a:solidFill>
                <a:latin typeface="Calibri" pitchFamily="34" charset="0"/>
                <a:cs typeface="Calibri" pitchFamily="34" charset="0"/>
              </a:rPr>
              <a:t>yardımcı olunabilir veya üniversitede </a:t>
            </a:r>
            <a:r>
              <a:rPr lang="tr-TR" sz="2600" dirty="0" smtClean="0">
                <a:solidFill>
                  <a:schemeClr val="tx1"/>
                </a:solidFill>
                <a:latin typeface="Calibri" pitchFamily="34" charset="0"/>
                <a:cs typeface="Calibri" pitchFamily="34" charset="0"/>
              </a:rPr>
              <a:t>daha başarılı </a:t>
            </a:r>
            <a:r>
              <a:rPr lang="tr-TR" sz="2600" dirty="0">
                <a:solidFill>
                  <a:schemeClr val="tx1"/>
                </a:solidFill>
                <a:latin typeface="Calibri" pitchFamily="34" charset="0"/>
                <a:cs typeface="Calibri" pitchFamily="34" charset="0"/>
              </a:rPr>
              <a:t>olabileceği </a:t>
            </a:r>
            <a:r>
              <a:rPr lang="tr-TR" sz="2600" dirty="0" smtClean="0">
                <a:solidFill>
                  <a:schemeClr val="tx1"/>
                </a:solidFill>
                <a:latin typeface="Calibri" pitchFamily="34" charset="0"/>
                <a:cs typeface="Calibri" pitchFamily="34" charset="0"/>
              </a:rPr>
              <a:t>fakülte ve bölümlere yönlenmelerine yardımcı olunabilir.</a:t>
            </a:r>
          </a:p>
          <a:p>
            <a:pPr>
              <a:buFont typeface="Wingdings" pitchFamily="2" charset="2"/>
              <a:buChar char="v"/>
            </a:pPr>
            <a:r>
              <a:rPr lang="tr-TR" sz="2600" dirty="0">
                <a:solidFill>
                  <a:schemeClr val="tx1"/>
                </a:solidFill>
                <a:latin typeface="Calibri" pitchFamily="34" charset="0"/>
                <a:cs typeface="Calibri" pitchFamily="34" charset="0"/>
              </a:rPr>
              <a:t>Not </a:t>
            </a:r>
            <a:r>
              <a:rPr lang="tr-TR" sz="2600" dirty="0" smtClean="0">
                <a:solidFill>
                  <a:schemeClr val="tx1"/>
                </a:solidFill>
                <a:latin typeface="Calibri" pitchFamily="34" charset="0"/>
                <a:cs typeface="Calibri" pitchFamily="34" charset="0"/>
              </a:rPr>
              <a:t>vermenin bu </a:t>
            </a:r>
            <a:r>
              <a:rPr lang="tr-TR" sz="2600" b="1" dirty="0">
                <a:solidFill>
                  <a:schemeClr val="tx1"/>
                </a:solidFill>
                <a:latin typeface="Calibri" pitchFamily="34" charset="0"/>
                <a:cs typeface="Calibri" pitchFamily="34" charset="0"/>
              </a:rPr>
              <a:t>olumlu yönleri</a:t>
            </a:r>
            <a:r>
              <a:rPr lang="tr-TR" sz="2600" dirty="0">
                <a:solidFill>
                  <a:schemeClr val="tx1"/>
                </a:solidFill>
                <a:latin typeface="Calibri" pitchFamily="34" charset="0"/>
                <a:cs typeface="Calibri" pitchFamily="34" charset="0"/>
              </a:rPr>
              <a:t>ne rağmen </a:t>
            </a:r>
            <a:r>
              <a:rPr lang="tr-TR" sz="2600" b="1" dirty="0">
                <a:solidFill>
                  <a:schemeClr val="tx1"/>
                </a:solidFill>
                <a:latin typeface="Calibri" pitchFamily="34" charset="0"/>
                <a:cs typeface="Calibri" pitchFamily="34" charset="0"/>
              </a:rPr>
              <a:t>olumsuz yönleri </a:t>
            </a:r>
            <a:r>
              <a:rPr lang="tr-TR" sz="2600" dirty="0">
                <a:solidFill>
                  <a:schemeClr val="tx1"/>
                </a:solidFill>
                <a:latin typeface="Calibri" pitchFamily="34" charset="0"/>
                <a:cs typeface="Calibri" pitchFamily="34" charset="0"/>
              </a:rPr>
              <a:t>de söz konusudur.</a:t>
            </a:r>
          </a:p>
          <a:p>
            <a:pPr>
              <a:buFont typeface="Wingdings" pitchFamily="2" charset="2"/>
              <a:buChar char="Ø"/>
            </a:pPr>
            <a:r>
              <a:rPr lang="tr-TR" sz="2600" dirty="0" smtClean="0">
                <a:solidFill>
                  <a:schemeClr val="tx1"/>
                </a:solidFill>
                <a:latin typeface="Calibri" pitchFamily="34" charset="0"/>
                <a:cs typeface="Calibri" pitchFamily="34" charset="0"/>
              </a:rPr>
              <a:t>Sürekli </a:t>
            </a:r>
            <a:r>
              <a:rPr lang="tr-TR" sz="2600" dirty="0">
                <a:solidFill>
                  <a:schemeClr val="tx1"/>
                </a:solidFill>
                <a:latin typeface="Calibri" pitchFamily="34" charset="0"/>
                <a:cs typeface="Calibri" pitchFamily="34" charset="0"/>
              </a:rPr>
              <a:t>düşük not alan </a:t>
            </a:r>
            <a:r>
              <a:rPr lang="tr-TR" sz="2600" dirty="0" smtClean="0">
                <a:solidFill>
                  <a:schemeClr val="tx1"/>
                </a:solidFill>
                <a:latin typeface="Calibri" pitchFamily="34" charset="0"/>
                <a:cs typeface="Calibri" pitchFamily="34" charset="0"/>
              </a:rPr>
              <a:t>öğrenciler </a:t>
            </a:r>
            <a:r>
              <a:rPr lang="tr-TR" sz="2600" b="1" dirty="0">
                <a:solidFill>
                  <a:schemeClr val="tx1"/>
                </a:solidFill>
                <a:latin typeface="Calibri" pitchFamily="34" charset="0"/>
                <a:cs typeface="Calibri" pitchFamily="34" charset="0"/>
              </a:rPr>
              <a:t>olumsuz bir akademik benlik </a:t>
            </a:r>
            <a:r>
              <a:rPr lang="tr-TR" sz="2600" b="1" dirty="0" smtClean="0">
                <a:solidFill>
                  <a:schemeClr val="tx1"/>
                </a:solidFill>
                <a:latin typeface="Calibri" pitchFamily="34" charset="0"/>
                <a:cs typeface="Calibri" pitchFamily="34" charset="0"/>
              </a:rPr>
              <a:t>algısı </a:t>
            </a:r>
            <a:r>
              <a:rPr lang="tr-TR" sz="2600" dirty="0" smtClean="0">
                <a:solidFill>
                  <a:schemeClr val="tx1"/>
                </a:solidFill>
                <a:latin typeface="Calibri" pitchFamily="34" charset="0"/>
                <a:cs typeface="Calibri" pitchFamily="34" charset="0"/>
              </a:rPr>
              <a:t>geliştirebilirler.</a:t>
            </a:r>
            <a:endParaRPr lang="tr-TR" sz="2600" dirty="0">
              <a:solidFill>
                <a:schemeClr val="tx1"/>
              </a:solidFill>
              <a:latin typeface="Calibri" pitchFamily="34" charset="0"/>
              <a:cs typeface="Calibri" pitchFamily="34" charset="0"/>
            </a:endParaRPr>
          </a:p>
          <a:p>
            <a:pPr>
              <a:buFont typeface="Wingdings" pitchFamily="2" charset="2"/>
              <a:buChar char="Ø"/>
            </a:pPr>
            <a:r>
              <a:rPr lang="tr-TR" sz="2600" dirty="0">
                <a:solidFill>
                  <a:schemeClr val="tx1"/>
                </a:solidFill>
                <a:latin typeface="Calibri" pitchFamily="34" charset="0"/>
                <a:cs typeface="Calibri" pitchFamily="34" charset="0"/>
              </a:rPr>
              <a:t>Öğrencilerin sürekli zayıf notlar almaları </a:t>
            </a:r>
            <a:r>
              <a:rPr lang="tr-TR" sz="2600" dirty="0" smtClean="0">
                <a:solidFill>
                  <a:schemeClr val="tx1"/>
                </a:solidFill>
                <a:latin typeface="Calibri" pitchFamily="34" charset="0"/>
                <a:cs typeface="Calibri" pitchFamily="34" charset="0"/>
              </a:rPr>
              <a:t>durumunda ailesi ve </a:t>
            </a:r>
            <a:r>
              <a:rPr lang="tr-TR" sz="2600" dirty="0">
                <a:solidFill>
                  <a:schemeClr val="tx1"/>
                </a:solidFill>
                <a:latin typeface="Calibri" pitchFamily="34" charset="0"/>
                <a:cs typeface="Calibri" pitchFamily="34" charset="0"/>
              </a:rPr>
              <a:t>yakın çevresinden gelecek olumsuz </a:t>
            </a:r>
            <a:r>
              <a:rPr lang="tr-TR" sz="2600" dirty="0" smtClean="0">
                <a:solidFill>
                  <a:schemeClr val="tx1"/>
                </a:solidFill>
                <a:latin typeface="Calibri" pitchFamily="34" charset="0"/>
                <a:cs typeface="Calibri" pitchFamily="34" charset="0"/>
              </a:rPr>
              <a:t>tepkiler </a:t>
            </a:r>
            <a:r>
              <a:rPr lang="tr-TR" sz="2600" dirty="0">
                <a:solidFill>
                  <a:schemeClr val="tx1"/>
                </a:solidFill>
                <a:latin typeface="Calibri" pitchFamily="34" charset="0"/>
                <a:cs typeface="Calibri" pitchFamily="34" charset="0"/>
              </a:rPr>
              <a:t>bazı öğrencilerde ciddi </a:t>
            </a:r>
            <a:r>
              <a:rPr lang="tr-TR" sz="2600" b="1" dirty="0">
                <a:solidFill>
                  <a:schemeClr val="tx1"/>
                </a:solidFill>
                <a:latin typeface="Calibri" pitchFamily="34" charset="0"/>
                <a:cs typeface="Calibri" pitchFamily="34" charset="0"/>
              </a:rPr>
              <a:t>psikolojik sorunlar </a:t>
            </a:r>
            <a:r>
              <a:rPr lang="tr-TR" sz="2600" dirty="0" smtClean="0">
                <a:solidFill>
                  <a:schemeClr val="tx1"/>
                </a:solidFill>
                <a:latin typeface="Calibri" pitchFamily="34" charset="0"/>
                <a:cs typeface="Calibri" pitchFamily="34" charset="0"/>
              </a:rPr>
              <a:t>ortaya çıkarabilir.</a:t>
            </a:r>
            <a:endParaRPr lang="tr-TR" sz="2600"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8150620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F57E76F4-5CAD-4816-B37C-3C8AAC5C58D9}"/>
              </a:ext>
            </a:extLst>
          </p:cNvPr>
          <p:cNvSpPr txBox="1"/>
          <p:nvPr/>
        </p:nvSpPr>
        <p:spPr>
          <a:xfrm>
            <a:off x="1570937" y="899601"/>
            <a:ext cx="8385864" cy="477054"/>
          </a:xfrm>
          <a:prstGeom prst="rect">
            <a:avLst/>
          </a:prstGeom>
          <a:noFill/>
        </p:spPr>
        <p:txBody>
          <a:bodyPr wrap="square" rtlCol="0">
            <a:spAutoFit/>
          </a:bodyPr>
          <a:lstStyle/>
          <a:p>
            <a:pPr algn="ctr" defTabSz="457200"/>
            <a:r>
              <a:rPr lang="tr-TR" sz="2500" dirty="0" smtClean="0">
                <a:solidFill>
                  <a:prstClr val="black"/>
                </a:solidFill>
                <a:latin typeface="Bahnschrift SemiBold" panose="020B0502040204020203" pitchFamily="34" charset="0"/>
              </a:rPr>
              <a:t>Sınav Puanlarının Öğrenci Üzerindeki Etkileri</a:t>
            </a:r>
            <a:endParaRPr lang="tr-TR" sz="2500" dirty="0">
              <a:solidFill>
                <a:prstClr val="black"/>
              </a:solidFill>
              <a:latin typeface="Bahnschrift SemiBold" panose="020B0502040204020203" pitchFamily="34" charset="0"/>
            </a:endParaRPr>
          </a:p>
        </p:txBody>
      </p:sp>
      <p:sp>
        <p:nvSpPr>
          <p:cNvPr id="3" name="Metin kutusu 2">
            <a:extLst>
              <a:ext uri="{FF2B5EF4-FFF2-40B4-BE49-F238E27FC236}">
                <a16:creationId xmlns:a16="http://schemas.microsoft.com/office/drawing/2014/main" id="{2DAE9854-1F10-4C46-BAF3-02613B21677C}"/>
              </a:ext>
            </a:extLst>
          </p:cNvPr>
          <p:cNvSpPr txBox="1"/>
          <p:nvPr/>
        </p:nvSpPr>
        <p:spPr>
          <a:xfrm>
            <a:off x="2866337" y="1791994"/>
            <a:ext cx="2404164" cy="461665"/>
          </a:xfrm>
          <a:prstGeom prst="rect">
            <a:avLst/>
          </a:prstGeom>
          <a:noFill/>
        </p:spPr>
        <p:txBody>
          <a:bodyPr wrap="square" rtlCol="0">
            <a:spAutoFit/>
          </a:bodyPr>
          <a:lstStyle/>
          <a:p>
            <a:pPr defTabSz="457200"/>
            <a:r>
              <a:rPr lang="tr-TR" sz="2400" dirty="0">
                <a:solidFill>
                  <a:prstClr val="black"/>
                </a:solidFill>
                <a:latin typeface="Bahnschrift SemiBold" panose="020B0502040204020203" pitchFamily="34" charset="0"/>
              </a:rPr>
              <a:t>Olumlu </a:t>
            </a:r>
            <a:r>
              <a:rPr lang="tr-TR" sz="2400" dirty="0" smtClean="0">
                <a:solidFill>
                  <a:prstClr val="black"/>
                </a:solidFill>
                <a:latin typeface="Bahnschrift SemiBold" panose="020B0502040204020203" pitchFamily="34" charset="0"/>
              </a:rPr>
              <a:t>Etkiler</a:t>
            </a:r>
            <a:endParaRPr lang="tr-TR" sz="2400" dirty="0">
              <a:solidFill>
                <a:prstClr val="black"/>
              </a:solidFill>
              <a:latin typeface="Bahnschrift SemiBold" panose="020B0502040204020203" pitchFamily="34" charset="0"/>
            </a:endParaRPr>
          </a:p>
        </p:txBody>
      </p:sp>
      <p:sp>
        <p:nvSpPr>
          <p:cNvPr id="4" name="Metin kutusu 3">
            <a:extLst>
              <a:ext uri="{FF2B5EF4-FFF2-40B4-BE49-F238E27FC236}">
                <a16:creationId xmlns:a16="http://schemas.microsoft.com/office/drawing/2014/main" id="{78342853-AC65-4A00-A824-4D8F5DCEC9C0}"/>
              </a:ext>
            </a:extLst>
          </p:cNvPr>
          <p:cNvSpPr txBox="1"/>
          <p:nvPr/>
        </p:nvSpPr>
        <p:spPr>
          <a:xfrm>
            <a:off x="6384949" y="1754954"/>
            <a:ext cx="3392557" cy="461665"/>
          </a:xfrm>
          <a:prstGeom prst="rect">
            <a:avLst/>
          </a:prstGeom>
          <a:noFill/>
        </p:spPr>
        <p:txBody>
          <a:bodyPr wrap="square" rtlCol="0">
            <a:spAutoFit/>
          </a:bodyPr>
          <a:lstStyle/>
          <a:p>
            <a:pPr defTabSz="457200"/>
            <a:r>
              <a:rPr lang="tr-TR" sz="2400" dirty="0">
                <a:solidFill>
                  <a:prstClr val="black"/>
                </a:solidFill>
                <a:latin typeface="Bahnschrift SemiBold" panose="020B0502040204020203" pitchFamily="34" charset="0"/>
              </a:rPr>
              <a:t>Olumsuz </a:t>
            </a:r>
            <a:r>
              <a:rPr lang="tr-TR" sz="2400" dirty="0" smtClean="0">
                <a:solidFill>
                  <a:prstClr val="black"/>
                </a:solidFill>
                <a:latin typeface="Bahnschrift SemiBold" panose="020B0502040204020203" pitchFamily="34" charset="0"/>
              </a:rPr>
              <a:t>Etkiler</a:t>
            </a:r>
            <a:endParaRPr lang="tr-TR" sz="2400" dirty="0">
              <a:solidFill>
                <a:prstClr val="black"/>
              </a:solidFill>
              <a:latin typeface="Bahnschrift SemiBold" panose="020B0502040204020203" pitchFamily="34" charset="0"/>
            </a:endParaRPr>
          </a:p>
        </p:txBody>
      </p:sp>
      <p:cxnSp>
        <p:nvCxnSpPr>
          <p:cNvPr id="6" name="Düz Bağlayıcı 5">
            <a:extLst>
              <a:ext uri="{FF2B5EF4-FFF2-40B4-BE49-F238E27FC236}">
                <a16:creationId xmlns:a16="http://schemas.microsoft.com/office/drawing/2014/main" id="{7A6CE1E6-5105-4210-ACB7-F25A039E302E}"/>
              </a:ext>
            </a:extLst>
          </p:cNvPr>
          <p:cNvCxnSpPr>
            <a:cxnSpLocks/>
          </p:cNvCxnSpPr>
          <p:nvPr/>
        </p:nvCxnSpPr>
        <p:spPr>
          <a:xfrm>
            <a:off x="2540000" y="1557759"/>
            <a:ext cx="6545675" cy="0"/>
          </a:xfrm>
          <a:prstGeom prst="line">
            <a:avLst/>
          </a:prstGeom>
        </p:spPr>
        <p:style>
          <a:lnRef idx="1">
            <a:schemeClr val="dk1"/>
          </a:lnRef>
          <a:fillRef idx="0">
            <a:schemeClr val="dk1"/>
          </a:fillRef>
          <a:effectRef idx="0">
            <a:schemeClr val="dk1"/>
          </a:effectRef>
          <a:fontRef idx="minor">
            <a:schemeClr val="tx1"/>
          </a:fontRef>
        </p:style>
      </p:cxnSp>
      <p:cxnSp>
        <p:nvCxnSpPr>
          <p:cNvPr id="9" name="Düz Bağlayıcı 8">
            <a:extLst>
              <a:ext uri="{FF2B5EF4-FFF2-40B4-BE49-F238E27FC236}">
                <a16:creationId xmlns:a16="http://schemas.microsoft.com/office/drawing/2014/main" id="{1D80D312-7E84-4E7E-983B-412ABEB60F78}"/>
              </a:ext>
            </a:extLst>
          </p:cNvPr>
          <p:cNvCxnSpPr>
            <a:cxnSpLocks/>
          </p:cNvCxnSpPr>
          <p:nvPr/>
        </p:nvCxnSpPr>
        <p:spPr>
          <a:xfrm>
            <a:off x="2866337" y="2261538"/>
            <a:ext cx="1987825" cy="0"/>
          </a:xfrm>
          <a:prstGeom prst="line">
            <a:avLst/>
          </a:prstGeom>
        </p:spPr>
        <p:style>
          <a:lnRef idx="1">
            <a:schemeClr val="dk1"/>
          </a:lnRef>
          <a:fillRef idx="0">
            <a:schemeClr val="dk1"/>
          </a:fillRef>
          <a:effectRef idx="0">
            <a:schemeClr val="dk1"/>
          </a:effectRef>
          <a:fontRef idx="minor">
            <a:schemeClr val="tx1"/>
          </a:fontRef>
        </p:style>
      </p:cxnSp>
      <p:cxnSp>
        <p:nvCxnSpPr>
          <p:cNvPr id="11" name="Düz Bağlayıcı 10">
            <a:extLst>
              <a:ext uri="{FF2B5EF4-FFF2-40B4-BE49-F238E27FC236}">
                <a16:creationId xmlns:a16="http://schemas.microsoft.com/office/drawing/2014/main" id="{9971D935-0D28-4A86-A63E-6676C9034E19}"/>
              </a:ext>
            </a:extLst>
          </p:cNvPr>
          <p:cNvCxnSpPr>
            <a:cxnSpLocks/>
          </p:cNvCxnSpPr>
          <p:nvPr/>
        </p:nvCxnSpPr>
        <p:spPr>
          <a:xfrm>
            <a:off x="6468024" y="2216619"/>
            <a:ext cx="2330726" cy="0"/>
          </a:xfrm>
          <a:prstGeom prst="line">
            <a:avLst/>
          </a:prstGeom>
        </p:spPr>
        <p:style>
          <a:lnRef idx="1">
            <a:schemeClr val="dk1"/>
          </a:lnRef>
          <a:fillRef idx="0">
            <a:schemeClr val="dk1"/>
          </a:fillRef>
          <a:effectRef idx="0">
            <a:schemeClr val="dk1"/>
          </a:effectRef>
          <a:fontRef idx="minor">
            <a:schemeClr val="tx1"/>
          </a:fontRef>
        </p:style>
      </p:cxnSp>
      <p:cxnSp>
        <p:nvCxnSpPr>
          <p:cNvPr id="15" name="Düz Bağlayıcı 14">
            <a:extLst>
              <a:ext uri="{FF2B5EF4-FFF2-40B4-BE49-F238E27FC236}">
                <a16:creationId xmlns:a16="http://schemas.microsoft.com/office/drawing/2014/main" id="{21687A5B-5F07-4D0C-8950-C8BEA5778ACC}"/>
              </a:ext>
            </a:extLst>
          </p:cNvPr>
          <p:cNvCxnSpPr>
            <a:cxnSpLocks/>
          </p:cNvCxnSpPr>
          <p:nvPr/>
        </p:nvCxnSpPr>
        <p:spPr>
          <a:xfrm>
            <a:off x="5877711" y="1557759"/>
            <a:ext cx="0" cy="2379241"/>
          </a:xfrm>
          <a:prstGeom prst="line">
            <a:avLst/>
          </a:prstGeom>
        </p:spPr>
        <p:style>
          <a:lnRef idx="1">
            <a:schemeClr val="dk1"/>
          </a:lnRef>
          <a:fillRef idx="0">
            <a:schemeClr val="dk1"/>
          </a:fillRef>
          <a:effectRef idx="0">
            <a:schemeClr val="dk1"/>
          </a:effectRef>
          <a:fontRef idx="minor">
            <a:schemeClr val="tx1"/>
          </a:fontRef>
        </p:style>
      </p:cxnSp>
      <p:sp>
        <p:nvSpPr>
          <p:cNvPr id="7" name="Dikdörtgen 6"/>
          <p:cNvSpPr/>
          <p:nvPr/>
        </p:nvSpPr>
        <p:spPr>
          <a:xfrm>
            <a:off x="1570936" y="4474002"/>
            <a:ext cx="8680102" cy="830997"/>
          </a:xfrm>
          <a:prstGeom prst="rect">
            <a:avLst/>
          </a:prstGeom>
        </p:spPr>
        <p:txBody>
          <a:bodyPr wrap="square">
            <a:spAutoFit/>
          </a:bodyPr>
          <a:lstStyle/>
          <a:p>
            <a:pPr marL="377825" lvl="0" indent="-377825" defTabSz="503238" eaLnBrk="0" fontAlgn="base" hangingPunct="0">
              <a:spcBef>
                <a:spcPts val="1100"/>
              </a:spcBef>
              <a:spcAft>
                <a:spcPct val="0"/>
              </a:spcAft>
              <a:buClr>
                <a:srgbClr val="353535"/>
              </a:buClr>
              <a:buFont typeface="Wingdings 3" pitchFamily="18" charset="2"/>
              <a:buChar char=""/>
            </a:pPr>
            <a:r>
              <a:rPr lang="tr-TR" sz="2400" dirty="0">
                <a:solidFill>
                  <a:prstClr val="black"/>
                </a:solidFill>
                <a:latin typeface="Calibri" pitchFamily="34" charset="0"/>
                <a:cs typeface="Calibri" pitchFamily="34" charset="0"/>
              </a:rPr>
              <a:t>Sınavlardan aldığınız puanlar olumlu ve olumsuz olarak sizlere ne tür etkiler yapar?</a:t>
            </a:r>
          </a:p>
        </p:txBody>
      </p:sp>
    </p:spTree>
    <p:extLst>
      <p:ext uri="{BB962C8B-B14F-4D97-AF65-F5344CB8AC3E}">
        <p14:creationId xmlns:p14="http://schemas.microsoft.com/office/powerpoint/2010/main" val="28204423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803618-5EB3-4D03-9963-63584C0A4C17}"/>
              </a:ext>
            </a:extLst>
          </p:cNvPr>
          <p:cNvSpPr>
            <a:spLocks noGrp="1"/>
          </p:cNvSpPr>
          <p:nvPr>
            <p:ph type="title"/>
          </p:nvPr>
        </p:nvSpPr>
        <p:spPr>
          <a:xfrm>
            <a:off x="2593603" y="624110"/>
            <a:ext cx="9213386" cy="771553"/>
          </a:xfrm>
        </p:spPr>
        <p:txBody>
          <a:bodyPr>
            <a:noAutofit/>
          </a:bodyPr>
          <a:lstStyle/>
          <a:p>
            <a:r>
              <a:rPr lang="tr-TR" sz="2800" b="1" dirty="0"/>
              <a:t>Değerlendirmelerin Doğruluğunun İyileştirilmesi</a:t>
            </a:r>
          </a:p>
        </p:txBody>
      </p:sp>
      <p:sp>
        <p:nvSpPr>
          <p:cNvPr id="3" name="İçerik Yer Tutucusu 2">
            <a:extLst>
              <a:ext uri="{FF2B5EF4-FFF2-40B4-BE49-F238E27FC236}">
                <a16:creationId xmlns:a16="http://schemas.microsoft.com/office/drawing/2014/main" id="{EBF4D9E8-2D60-4111-AF53-235C52DD52FE}"/>
              </a:ext>
            </a:extLst>
          </p:cNvPr>
          <p:cNvSpPr>
            <a:spLocks noGrp="1"/>
          </p:cNvSpPr>
          <p:nvPr>
            <p:ph idx="1"/>
          </p:nvPr>
        </p:nvSpPr>
        <p:spPr>
          <a:xfrm>
            <a:off x="2589887" y="1491916"/>
            <a:ext cx="8789314" cy="4921584"/>
          </a:xfrm>
        </p:spPr>
        <p:txBody>
          <a:bodyPr>
            <a:normAutofit/>
          </a:bodyPr>
          <a:lstStyle/>
          <a:p>
            <a:r>
              <a:rPr lang="tr-TR" sz="2400" dirty="0">
                <a:solidFill>
                  <a:schemeClr val="tx1"/>
                </a:solidFill>
                <a:latin typeface="Calibri" pitchFamily="34" charset="0"/>
                <a:cs typeface="Calibri" pitchFamily="34" charset="0"/>
              </a:rPr>
              <a:t>Öğrenci başarıları hakkında </a:t>
            </a:r>
            <a:r>
              <a:rPr lang="tr-TR" sz="2400" dirty="0" smtClean="0">
                <a:solidFill>
                  <a:schemeClr val="tx1"/>
                </a:solidFill>
                <a:latin typeface="Calibri" pitchFamily="34" charset="0"/>
                <a:cs typeface="Calibri" pitchFamily="34" charset="0"/>
              </a:rPr>
              <a:t>yapılan değerlendirmeler sonucu verilen </a:t>
            </a:r>
            <a:r>
              <a:rPr lang="tr-TR" sz="2400" b="1" dirty="0" smtClean="0">
                <a:solidFill>
                  <a:schemeClr val="tx1"/>
                </a:solidFill>
                <a:latin typeface="Calibri" pitchFamily="34" charset="0"/>
                <a:cs typeface="Calibri" pitchFamily="34" charset="0"/>
              </a:rPr>
              <a:t>kararların </a:t>
            </a:r>
            <a:r>
              <a:rPr lang="tr-TR" sz="2400" b="1" dirty="0">
                <a:solidFill>
                  <a:schemeClr val="tx1"/>
                </a:solidFill>
                <a:latin typeface="Calibri" pitchFamily="34" charset="0"/>
                <a:cs typeface="Calibri" pitchFamily="34" charset="0"/>
              </a:rPr>
              <a:t>doğru </a:t>
            </a:r>
            <a:r>
              <a:rPr lang="tr-TR" sz="2400" dirty="0" smtClean="0">
                <a:solidFill>
                  <a:schemeClr val="tx1"/>
                </a:solidFill>
                <a:latin typeface="Calibri" pitchFamily="34" charset="0"/>
                <a:cs typeface="Calibri" pitchFamily="34" charset="0"/>
              </a:rPr>
              <a:t>ve </a:t>
            </a:r>
            <a:r>
              <a:rPr lang="tr-TR" sz="2400" dirty="0">
                <a:solidFill>
                  <a:schemeClr val="tx1"/>
                </a:solidFill>
                <a:latin typeface="Calibri" pitchFamily="34" charset="0"/>
                <a:cs typeface="Calibri" pitchFamily="34" charset="0"/>
              </a:rPr>
              <a:t>isabetli olması önemlidir.</a:t>
            </a:r>
          </a:p>
          <a:p>
            <a:r>
              <a:rPr lang="tr-TR" sz="2400" dirty="0">
                <a:solidFill>
                  <a:schemeClr val="tx1"/>
                </a:solidFill>
                <a:latin typeface="Calibri" pitchFamily="34" charset="0"/>
                <a:cs typeface="Calibri" pitchFamily="34" charset="0"/>
              </a:rPr>
              <a:t>Gerçekte başarısız öğrencilerin başarılı olarak değerlendirilmesi veya başarılı öğrencilerin başarısız olarak değerlendirilmesi şeklinde yapılacak </a:t>
            </a:r>
            <a:r>
              <a:rPr lang="tr-TR" sz="2400" b="1" dirty="0">
                <a:solidFill>
                  <a:schemeClr val="tx1"/>
                </a:solidFill>
                <a:latin typeface="Calibri" pitchFamily="34" charset="0"/>
                <a:cs typeface="Calibri" pitchFamily="34" charset="0"/>
              </a:rPr>
              <a:t>hatalı değerlendirme</a:t>
            </a:r>
            <a:r>
              <a:rPr lang="tr-TR" sz="2400" dirty="0">
                <a:solidFill>
                  <a:schemeClr val="tx1"/>
                </a:solidFill>
                <a:latin typeface="Calibri" pitchFamily="34" charset="0"/>
                <a:cs typeface="Calibri" pitchFamily="34" charset="0"/>
              </a:rPr>
              <a:t> oranının mümkün oldukça azaltılması gerekir. </a:t>
            </a:r>
            <a:endParaRPr lang="tr-TR" sz="2400" dirty="0" smtClean="0">
              <a:solidFill>
                <a:schemeClr val="tx1"/>
              </a:solidFill>
              <a:latin typeface="Calibri" pitchFamily="34" charset="0"/>
              <a:cs typeface="Calibri" pitchFamily="34" charset="0"/>
            </a:endParaRPr>
          </a:p>
          <a:p>
            <a:r>
              <a:rPr lang="tr-TR" sz="2400" dirty="0">
                <a:solidFill>
                  <a:schemeClr val="tx1"/>
                </a:solidFill>
                <a:latin typeface="Calibri" pitchFamily="34" charset="0"/>
                <a:cs typeface="Calibri" pitchFamily="34" charset="0"/>
              </a:rPr>
              <a:t>Öğrencilerin başarıları hakkında yapılan değerlendirmelerin uygunluğu ve doğruluğu iki faktöre bağlıdır:</a:t>
            </a:r>
          </a:p>
          <a:p>
            <a:r>
              <a:rPr lang="tr-TR" sz="2400" dirty="0">
                <a:solidFill>
                  <a:schemeClr val="tx1"/>
                </a:solidFill>
                <a:latin typeface="Calibri" pitchFamily="34" charset="0"/>
                <a:cs typeface="Calibri" pitchFamily="34" charset="0"/>
              </a:rPr>
              <a:t>1. Puanların </a:t>
            </a:r>
            <a:r>
              <a:rPr lang="tr-TR" sz="2400" b="1" dirty="0">
                <a:solidFill>
                  <a:schemeClr val="tx1"/>
                </a:solidFill>
                <a:latin typeface="Calibri" pitchFamily="34" charset="0"/>
                <a:cs typeface="Calibri" pitchFamily="34" charset="0"/>
              </a:rPr>
              <a:t>güvenirliği</a:t>
            </a:r>
            <a:r>
              <a:rPr lang="tr-TR" sz="2400" dirty="0">
                <a:solidFill>
                  <a:schemeClr val="tx1"/>
                </a:solidFill>
                <a:latin typeface="Calibri" pitchFamily="34" charset="0"/>
                <a:cs typeface="Calibri" pitchFamily="34" charset="0"/>
              </a:rPr>
              <a:t> ve </a:t>
            </a:r>
            <a:r>
              <a:rPr lang="tr-TR" sz="2400" b="1" dirty="0">
                <a:solidFill>
                  <a:schemeClr val="tx1"/>
                </a:solidFill>
                <a:latin typeface="Calibri" pitchFamily="34" charset="0"/>
                <a:cs typeface="Calibri" pitchFamily="34" charset="0"/>
              </a:rPr>
              <a:t>geçerliğine </a:t>
            </a:r>
          </a:p>
          <a:p>
            <a:r>
              <a:rPr lang="tr-TR" sz="2400" dirty="0">
                <a:solidFill>
                  <a:schemeClr val="tx1"/>
                </a:solidFill>
                <a:latin typeface="Calibri" pitchFamily="34" charset="0"/>
                <a:cs typeface="Calibri" pitchFamily="34" charset="0"/>
              </a:rPr>
              <a:t>2. </a:t>
            </a:r>
            <a:r>
              <a:rPr lang="tr-TR" sz="2400" b="1" dirty="0">
                <a:solidFill>
                  <a:schemeClr val="tx1"/>
                </a:solidFill>
                <a:latin typeface="Calibri" pitchFamily="34" charset="0"/>
                <a:cs typeface="Calibri" pitchFamily="34" charset="0"/>
              </a:rPr>
              <a:t>Ölçütlerin</a:t>
            </a:r>
            <a:r>
              <a:rPr lang="tr-TR" sz="2400" dirty="0">
                <a:solidFill>
                  <a:schemeClr val="tx1"/>
                </a:solidFill>
                <a:latin typeface="Calibri" pitchFamily="34" charset="0"/>
                <a:cs typeface="Calibri" pitchFamily="34" charset="0"/>
              </a:rPr>
              <a:t> amaca uygunluğuna </a:t>
            </a:r>
          </a:p>
          <a:p>
            <a:endParaRPr lang="tr-TR" sz="2400"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16163633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93603" y="240652"/>
            <a:ext cx="6245597" cy="823690"/>
          </a:xfrm>
        </p:spPr>
        <p:txBody>
          <a:bodyPr/>
          <a:lstStyle/>
          <a:p>
            <a:r>
              <a:rPr lang="tr-TR" sz="2400" b="1" dirty="0">
                <a:solidFill>
                  <a:schemeClr val="tx1"/>
                </a:solidFill>
                <a:latin typeface="Calibri" pitchFamily="34" charset="0"/>
                <a:cs typeface="Calibri" pitchFamily="34" charset="0"/>
              </a:rPr>
              <a:t>ONDOKUZ MAYIS ÜNİVERSİTESİ ÖN LİSANS VE</a:t>
            </a:r>
            <a:br>
              <a:rPr lang="tr-TR" sz="2400" b="1" dirty="0">
                <a:solidFill>
                  <a:schemeClr val="tx1"/>
                </a:solidFill>
                <a:latin typeface="Calibri" pitchFamily="34" charset="0"/>
                <a:cs typeface="Calibri" pitchFamily="34" charset="0"/>
              </a:rPr>
            </a:br>
            <a:r>
              <a:rPr lang="tr-TR" sz="2400" b="1" dirty="0">
                <a:solidFill>
                  <a:schemeClr val="tx1"/>
                </a:solidFill>
                <a:latin typeface="Calibri" pitchFamily="34" charset="0"/>
                <a:cs typeface="Calibri" pitchFamily="34" charset="0"/>
              </a:rPr>
              <a:t>LİSANS EĞİTİM-ÖĞRETİM YÖNETMELİĞİ</a:t>
            </a:r>
          </a:p>
        </p:txBody>
      </p:sp>
      <p:sp>
        <p:nvSpPr>
          <p:cNvPr id="3" name="İçerik Yer Tutucusu 2"/>
          <p:cNvSpPr>
            <a:spLocks noGrp="1"/>
          </p:cNvSpPr>
          <p:nvPr>
            <p:ph idx="1"/>
          </p:nvPr>
        </p:nvSpPr>
        <p:spPr>
          <a:xfrm>
            <a:off x="2319499" y="1064342"/>
            <a:ext cx="9195713" cy="5118097"/>
          </a:xfrm>
        </p:spPr>
        <p:txBody>
          <a:bodyPr/>
          <a:lstStyle/>
          <a:p>
            <a:pPr>
              <a:lnSpc>
                <a:spcPct val="115000"/>
              </a:lnSpc>
              <a:spcAft>
                <a:spcPts val="0"/>
              </a:spcAft>
            </a:pPr>
            <a:r>
              <a:rPr lang="tr-TR" sz="2000" b="1" dirty="0">
                <a:latin typeface="TimesNewRomanBold"/>
                <a:ea typeface="Calibri"/>
                <a:cs typeface="TimesNewRomanBold"/>
              </a:rPr>
              <a:t>Başarı</a:t>
            </a:r>
            <a:endParaRPr lang="tr-TR" sz="2800" dirty="0">
              <a:latin typeface="Calibri"/>
              <a:ea typeface="Calibri"/>
              <a:cs typeface="Times New Roman"/>
            </a:endParaRPr>
          </a:p>
          <a:p>
            <a:pPr>
              <a:lnSpc>
                <a:spcPct val="115000"/>
              </a:lnSpc>
              <a:spcAft>
                <a:spcPts val="0"/>
              </a:spcAft>
            </a:pPr>
            <a:r>
              <a:rPr lang="tr-TR" sz="2000" b="1" dirty="0">
                <a:solidFill>
                  <a:schemeClr val="tx1"/>
                </a:solidFill>
                <a:latin typeface="TimesNewRomanBold"/>
                <a:ea typeface="Calibri"/>
                <a:cs typeface="TimesNewRomanBold"/>
              </a:rPr>
              <a:t>MADDE 28– </a:t>
            </a:r>
            <a:r>
              <a:rPr lang="tr-TR" sz="2000" dirty="0">
                <a:solidFill>
                  <a:schemeClr val="tx1"/>
                </a:solidFill>
                <a:latin typeface="TimesNewRomanRegular"/>
                <a:ea typeface="Calibri"/>
                <a:cs typeface="TimesNewRomanRegular"/>
              </a:rPr>
              <a:t>(1) </a:t>
            </a:r>
            <a:r>
              <a:rPr lang="tr-TR" sz="2000" b="1" dirty="0">
                <a:solidFill>
                  <a:schemeClr val="tx1"/>
                </a:solidFill>
                <a:latin typeface="TimesNewRomanBold"/>
                <a:ea typeface="Calibri"/>
                <a:cs typeface="TimesNewRomanBold"/>
              </a:rPr>
              <a:t>(Değişik:RG-7/10/2019-30911) </a:t>
            </a:r>
            <a:r>
              <a:rPr lang="tr-TR" sz="2000" dirty="0">
                <a:solidFill>
                  <a:schemeClr val="tx1"/>
                </a:solidFill>
                <a:latin typeface="TimesNewRomanRegular"/>
                <a:ea typeface="Calibri"/>
                <a:cs typeface="TimesNewRomanRegular"/>
              </a:rPr>
              <a:t>Üniversitede ders geçme sisteminin uygulandığı birimlerde, bir dersin başarı notu dönem içi değerlendirme notunun %40’ı ile dönem sonu veya bütünleme sınavından alınan notun %60’ının toplamıdır.</a:t>
            </a:r>
            <a:endParaRPr lang="tr-TR" sz="2800" dirty="0">
              <a:solidFill>
                <a:schemeClr val="tx1"/>
              </a:solidFill>
              <a:latin typeface="Calibri"/>
              <a:ea typeface="Calibri"/>
              <a:cs typeface="Times New Roman"/>
            </a:endParaRPr>
          </a:p>
          <a:p>
            <a:pPr>
              <a:lnSpc>
                <a:spcPct val="115000"/>
              </a:lnSpc>
              <a:spcAft>
                <a:spcPts val="0"/>
              </a:spcAft>
            </a:pPr>
            <a:r>
              <a:rPr lang="tr-TR" sz="2000" dirty="0">
                <a:solidFill>
                  <a:schemeClr val="tx1"/>
                </a:solidFill>
                <a:latin typeface="TimesNewRomanRegular"/>
                <a:ea typeface="Calibri"/>
                <a:cs typeface="TimesNewRomanRegular"/>
              </a:rPr>
              <a:t>Bir dersin başarı notunun hesaplanmasında, dönem içi değerlendirme ve dönem sonu sınavlarının başarı notuna katkı oranları birim kurulunun teklifi ve Senato onayı ile değiştirilebilir. </a:t>
            </a:r>
            <a:endParaRPr lang="tr-TR" sz="2000" dirty="0" smtClean="0">
              <a:solidFill>
                <a:schemeClr val="tx1"/>
              </a:solidFill>
              <a:latin typeface="TimesNewRomanRegular"/>
              <a:ea typeface="Calibri"/>
              <a:cs typeface="TimesNewRomanRegular"/>
            </a:endParaRPr>
          </a:p>
          <a:p>
            <a:pPr>
              <a:lnSpc>
                <a:spcPct val="115000"/>
              </a:lnSpc>
              <a:spcAft>
                <a:spcPts val="0"/>
              </a:spcAft>
            </a:pPr>
            <a:r>
              <a:rPr lang="tr-TR" sz="2000" dirty="0" smtClean="0">
                <a:solidFill>
                  <a:schemeClr val="tx1"/>
                </a:solidFill>
                <a:latin typeface="TimesNewRomanRegular"/>
                <a:ea typeface="Calibri"/>
                <a:cs typeface="TimesNewRomanRegular"/>
              </a:rPr>
              <a:t>Uzaktan </a:t>
            </a:r>
            <a:r>
              <a:rPr lang="tr-TR" sz="2000" dirty="0">
                <a:solidFill>
                  <a:schemeClr val="tx1"/>
                </a:solidFill>
                <a:latin typeface="TimesNewRomanRegular"/>
                <a:ea typeface="Calibri"/>
                <a:cs typeface="TimesNewRomanRegular"/>
              </a:rPr>
              <a:t>eğitim öğrencilerinin başarı notu dönem içi sınavının %20’si ile dönem sonu veya bütünleme sınav notunun %80’inin toplamıdır. </a:t>
            </a:r>
            <a:endParaRPr lang="tr-TR" sz="2000" dirty="0" smtClean="0">
              <a:solidFill>
                <a:schemeClr val="tx1"/>
              </a:solidFill>
              <a:latin typeface="TimesNewRomanRegular"/>
              <a:ea typeface="Calibri"/>
              <a:cs typeface="TimesNewRomanRegular"/>
            </a:endParaRPr>
          </a:p>
          <a:p>
            <a:pPr>
              <a:lnSpc>
                <a:spcPct val="115000"/>
              </a:lnSpc>
              <a:spcAft>
                <a:spcPts val="0"/>
              </a:spcAft>
            </a:pPr>
            <a:r>
              <a:rPr lang="tr-TR" sz="2000" dirty="0" smtClean="0">
                <a:solidFill>
                  <a:schemeClr val="tx1"/>
                </a:solidFill>
                <a:latin typeface="TimesNewRomanRegular"/>
                <a:ea typeface="Calibri"/>
                <a:cs typeface="TimesNewRomanRegular"/>
              </a:rPr>
              <a:t>Hesaplama </a:t>
            </a:r>
            <a:r>
              <a:rPr lang="tr-TR" sz="2000" dirty="0">
                <a:solidFill>
                  <a:schemeClr val="tx1"/>
                </a:solidFill>
                <a:latin typeface="TimesNewRomanRegular"/>
                <a:ea typeface="Calibri"/>
                <a:cs typeface="TimesNewRomanRegular"/>
              </a:rPr>
              <a:t>sonucu çıkan buçuklu sayı, tam sayıya yükseltilir. Bir dersten başarılı sayılabilmek için dönem/yıl sonu veya bütünleme sınav notunun en az 50 ve başarı notunun en az 60 olması zorunludur.</a:t>
            </a:r>
            <a:endParaRPr lang="tr-TR" sz="2800" dirty="0">
              <a:solidFill>
                <a:schemeClr val="tx1"/>
              </a:solidFill>
              <a:latin typeface="Calibri"/>
              <a:ea typeface="Calibri"/>
              <a:cs typeface="Times New Roman"/>
            </a:endParaRPr>
          </a:p>
          <a:p>
            <a:pPr>
              <a:lnSpc>
                <a:spcPct val="115000"/>
              </a:lnSpc>
              <a:spcAft>
                <a:spcPts val="0"/>
              </a:spcAft>
            </a:pPr>
            <a:endParaRPr lang="tr-TR" sz="2800" dirty="0">
              <a:latin typeface="Calibri"/>
              <a:ea typeface="Calibri"/>
              <a:cs typeface="Times New Roman"/>
            </a:endParaRPr>
          </a:p>
          <a:p>
            <a:endParaRPr lang="tr-TR" dirty="0"/>
          </a:p>
        </p:txBody>
      </p:sp>
    </p:spTree>
    <p:extLst>
      <p:ext uri="{BB962C8B-B14F-4D97-AF65-F5344CB8AC3E}">
        <p14:creationId xmlns:p14="http://schemas.microsoft.com/office/powerpoint/2010/main" val="1000472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93603" y="624110"/>
            <a:ext cx="6245597" cy="823690"/>
          </a:xfrm>
        </p:spPr>
        <p:txBody>
          <a:bodyPr/>
          <a:lstStyle/>
          <a:p>
            <a:pPr algn="ctr"/>
            <a:r>
              <a:rPr lang="tr-TR" sz="2400" dirty="0">
                <a:solidFill>
                  <a:schemeClr val="tx1"/>
                </a:solidFill>
                <a:latin typeface="Calibri" pitchFamily="34" charset="0"/>
                <a:cs typeface="Calibri" pitchFamily="34" charset="0"/>
              </a:rPr>
              <a:t>ONDOKUZ MAYIS ÜNİVERSİTESİ ÖN LİSANS VE</a:t>
            </a:r>
            <a:br>
              <a:rPr lang="tr-TR" sz="2400" dirty="0">
                <a:solidFill>
                  <a:schemeClr val="tx1"/>
                </a:solidFill>
                <a:latin typeface="Calibri" pitchFamily="34" charset="0"/>
                <a:cs typeface="Calibri" pitchFamily="34" charset="0"/>
              </a:rPr>
            </a:br>
            <a:r>
              <a:rPr lang="tr-TR" sz="2400" dirty="0">
                <a:solidFill>
                  <a:schemeClr val="tx1"/>
                </a:solidFill>
                <a:latin typeface="Calibri" pitchFamily="34" charset="0"/>
                <a:cs typeface="Calibri" pitchFamily="34" charset="0"/>
              </a:rPr>
              <a:t>LİSANS EĞİTİM-ÖĞRETİM YÖNETMELİĞİ</a:t>
            </a:r>
          </a:p>
        </p:txBody>
      </p:sp>
      <p:sp>
        <p:nvSpPr>
          <p:cNvPr id="3" name="İçerik Yer Tutucusu 2"/>
          <p:cNvSpPr>
            <a:spLocks noGrp="1"/>
          </p:cNvSpPr>
          <p:nvPr>
            <p:ph idx="1"/>
          </p:nvPr>
        </p:nvSpPr>
        <p:spPr>
          <a:xfrm>
            <a:off x="2082800" y="1587502"/>
            <a:ext cx="9994900" cy="5270497"/>
          </a:xfrm>
        </p:spPr>
        <p:txBody>
          <a:bodyPr/>
          <a:lstStyle/>
          <a:p>
            <a:pPr marL="342900" lvl="0" indent="-342900">
              <a:lnSpc>
                <a:spcPct val="115000"/>
              </a:lnSpc>
              <a:spcAft>
                <a:spcPts val="0"/>
              </a:spcAft>
              <a:buFont typeface="Wingdings 3"/>
              <a:buChar char=""/>
              <a:tabLst>
                <a:tab pos="457200" algn="l"/>
              </a:tabLst>
            </a:pPr>
            <a:r>
              <a:rPr lang="tr-TR" sz="2400" dirty="0" smtClean="0">
                <a:solidFill>
                  <a:schemeClr val="tx1"/>
                </a:solidFill>
                <a:latin typeface="Arial" pitchFamily="34" charset="0"/>
                <a:ea typeface="Calibri"/>
                <a:cs typeface="Arial" pitchFamily="34" charset="0"/>
              </a:rPr>
              <a:t>Sınavların güvenirlik düzeylerine göre sınav puanlarına ağırlıklar verilip ağırlıklı başarı ortalaması alınabilir. </a:t>
            </a:r>
          </a:p>
          <a:p>
            <a:pPr marL="342900" lvl="0" indent="-342900">
              <a:lnSpc>
                <a:spcPct val="115000"/>
              </a:lnSpc>
              <a:spcAft>
                <a:spcPts val="0"/>
              </a:spcAft>
              <a:buFont typeface="Wingdings 3"/>
              <a:buChar char=""/>
              <a:tabLst>
                <a:tab pos="457200" algn="l"/>
              </a:tabLst>
            </a:pPr>
            <a:endParaRPr lang="tr-TR" sz="2400" b="1" dirty="0">
              <a:solidFill>
                <a:schemeClr val="tx1"/>
              </a:solidFill>
              <a:latin typeface="Arial" pitchFamily="34" charset="0"/>
              <a:ea typeface="Calibri"/>
              <a:cs typeface="Arial" pitchFamily="34" charset="0"/>
            </a:endParaRPr>
          </a:p>
          <a:p>
            <a:pPr marL="342900" lvl="0" indent="-342900">
              <a:lnSpc>
                <a:spcPct val="115000"/>
              </a:lnSpc>
              <a:spcAft>
                <a:spcPts val="0"/>
              </a:spcAft>
              <a:buFont typeface="Wingdings 3"/>
              <a:buChar char=""/>
              <a:tabLst>
                <a:tab pos="457200" algn="l"/>
              </a:tabLst>
            </a:pPr>
            <a:r>
              <a:rPr lang="tr-TR" sz="2400" b="1" dirty="0" smtClean="0">
                <a:solidFill>
                  <a:schemeClr val="tx1"/>
                </a:solidFill>
                <a:latin typeface="Arial" pitchFamily="34" charset="0"/>
                <a:ea typeface="Calibri"/>
                <a:cs typeface="Arial" pitchFamily="34" charset="0"/>
              </a:rPr>
              <a:t>Dönem </a:t>
            </a:r>
            <a:r>
              <a:rPr lang="tr-TR" sz="2400" b="1" dirty="0">
                <a:solidFill>
                  <a:schemeClr val="tx1"/>
                </a:solidFill>
                <a:latin typeface="Arial" pitchFamily="34" charset="0"/>
                <a:ea typeface="Calibri"/>
                <a:cs typeface="Arial" pitchFamily="34" charset="0"/>
              </a:rPr>
              <a:t>içi değerlendirme</a:t>
            </a:r>
            <a:endParaRPr lang="tr-TR" sz="2400" dirty="0">
              <a:solidFill>
                <a:schemeClr val="tx1"/>
              </a:solidFill>
              <a:latin typeface="Arial" pitchFamily="34" charset="0"/>
              <a:ea typeface="Calibri"/>
              <a:cs typeface="Arial" pitchFamily="34" charset="0"/>
            </a:endParaRPr>
          </a:p>
          <a:p>
            <a:pPr marL="228600">
              <a:lnSpc>
                <a:spcPct val="115000"/>
              </a:lnSpc>
              <a:spcAft>
                <a:spcPts val="0"/>
              </a:spcAft>
            </a:pPr>
            <a:r>
              <a:rPr lang="tr-TR" sz="2400" b="1" dirty="0" smtClean="0">
                <a:solidFill>
                  <a:schemeClr val="tx1"/>
                </a:solidFill>
                <a:latin typeface="Arial" pitchFamily="34" charset="0"/>
                <a:ea typeface="Calibri"/>
                <a:cs typeface="Arial" pitchFamily="34" charset="0"/>
              </a:rPr>
              <a:t>MADDE </a:t>
            </a:r>
            <a:r>
              <a:rPr lang="tr-TR" sz="2400" b="1" dirty="0">
                <a:solidFill>
                  <a:schemeClr val="tx1"/>
                </a:solidFill>
                <a:latin typeface="Arial" pitchFamily="34" charset="0"/>
                <a:ea typeface="Calibri"/>
                <a:cs typeface="Arial" pitchFamily="34" charset="0"/>
              </a:rPr>
              <a:t>20 – </a:t>
            </a:r>
            <a:r>
              <a:rPr lang="tr-TR" sz="2400" dirty="0">
                <a:solidFill>
                  <a:schemeClr val="tx1"/>
                </a:solidFill>
                <a:latin typeface="Arial" pitchFamily="34" charset="0"/>
                <a:ea typeface="Calibri"/>
                <a:cs typeface="Arial" pitchFamily="34" charset="0"/>
              </a:rPr>
              <a:t>(1) Dönem içi değerlendirme, dersin özelliğine göre sorumlu öğretim elemanının belirleyeceği sınav, uygulama, laboratuvar, proje, ödev, arazi çalışması, öğrenci ürün dosyası gibi yöntemlerden biri/birkaçı kullanılarak yapılabilir.</a:t>
            </a:r>
          </a:p>
          <a:p>
            <a:pPr marL="228600">
              <a:lnSpc>
                <a:spcPct val="115000"/>
              </a:lnSpc>
              <a:spcAft>
                <a:spcPts val="0"/>
              </a:spcAft>
            </a:pPr>
            <a:r>
              <a:rPr lang="tr-TR" sz="2000" dirty="0" smtClean="0">
                <a:solidFill>
                  <a:schemeClr val="tx1"/>
                </a:solidFill>
                <a:latin typeface="Arial" pitchFamily="34" charset="0"/>
                <a:ea typeface="Calibri"/>
                <a:cs typeface="Arial" pitchFamily="34" charset="0"/>
              </a:rPr>
              <a:t>. </a:t>
            </a:r>
            <a:endParaRPr lang="tr-TR"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218328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2490795412"/>
              </p:ext>
            </p:extLst>
          </p:nvPr>
        </p:nvGraphicFramePr>
        <p:xfrm>
          <a:off x="-286722" y="452284"/>
          <a:ext cx="8789987" cy="4488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etin kutusu 4"/>
          <p:cNvSpPr txBox="1"/>
          <p:nvPr/>
        </p:nvSpPr>
        <p:spPr>
          <a:xfrm>
            <a:off x="6474542" y="1356852"/>
            <a:ext cx="45719" cy="369332"/>
          </a:xfrm>
          <a:prstGeom prst="rect">
            <a:avLst/>
          </a:prstGeom>
          <a:noFill/>
        </p:spPr>
        <p:txBody>
          <a:bodyPr wrap="square" rtlCol="0">
            <a:spAutoFit/>
          </a:bodyPr>
          <a:lstStyle/>
          <a:p>
            <a:endParaRPr lang="tr-TR" dirty="0"/>
          </a:p>
        </p:txBody>
      </p:sp>
      <p:sp>
        <p:nvSpPr>
          <p:cNvPr id="6" name="Metin kutusu 5"/>
          <p:cNvSpPr txBox="1"/>
          <p:nvPr/>
        </p:nvSpPr>
        <p:spPr>
          <a:xfrm>
            <a:off x="6341806" y="1356852"/>
            <a:ext cx="184731" cy="369332"/>
          </a:xfrm>
          <a:prstGeom prst="rect">
            <a:avLst/>
          </a:prstGeom>
          <a:noFill/>
        </p:spPr>
        <p:txBody>
          <a:bodyPr wrap="none" rtlCol="0">
            <a:spAutoFit/>
          </a:bodyPr>
          <a:lstStyle/>
          <a:p>
            <a:endParaRPr lang="tr-TR" dirty="0"/>
          </a:p>
        </p:txBody>
      </p:sp>
      <p:sp>
        <p:nvSpPr>
          <p:cNvPr id="7" name="Metin kutusu 6"/>
          <p:cNvSpPr txBox="1"/>
          <p:nvPr/>
        </p:nvSpPr>
        <p:spPr>
          <a:xfrm>
            <a:off x="6769510" y="1397551"/>
            <a:ext cx="1263487" cy="523220"/>
          </a:xfrm>
          <a:prstGeom prst="rect">
            <a:avLst/>
          </a:prstGeom>
          <a:noFill/>
        </p:spPr>
        <p:txBody>
          <a:bodyPr wrap="none" rtlCol="0">
            <a:spAutoFit/>
          </a:bodyPr>
          <a:lstStyle/>
          <a:p>
            <a:r>
              <a:rPr lang="tr-TR" sz="2800" dirty="0" smtClean="0"/>
              <a:t>Bilgiler</a:t>
            </a:r>
            <a:endParaRPr lang="tr-TR" sz="2800" dirty="0"/>
          </a:p>
        </p:txBody>
      </p:sp>
      <p:sp>
        <p:nvSpPr>
          <p:cNvPr id="9" name="Metin kutusu 8"/>
          <p:cNvSpPr txBox="1"/>
          <p:nvPr/>
        </p:nvSpPr>
        <p:spPr>
          <a:xfrm>
            <a:off x="6769510" y="2353753"/>
            <a:ext cx="5029200" cy="954107"/>
          </a:xfrm>
          <a:prstGeom prst="rect">
            <a:avLst/>
          </a:prstGeom>
          <a:noFill/>
        </p:spPr>
        <p:txBody>
          <a:bodyPr wrap="square" rtlCol="0">
            <a:spAutoFit/>
          </a:bodyPr>
          <a:lstStyle/>
          <a:p>
            <a:r>
              <a:rPr lang="tr-TR" sz="2800" dirty="0" smtClean="0"/>
              <a:t>Tutumlar - İlgiler</a:t>
            </a:r>
          </a:p>
          <a:p>
            <a:r>
              <a:rPr lang="tr-TR" sz="2800" dirty="0" smtClean="0"/>
              <a:t>İnançlar – Değerler…</a:t>
            </a:r>
            <a:endParaRPr lang="tr-TR" sz="2800" dirty="0"/>
          </a:p>
        </p:txBody>
      </p:sp>
      <p:sp>
        <p:nvSpPr>
          <p:cNvPr id="10" name="Metin kutusu 9"/>
          <p:cNvSpPr txBox="1"/>
          <p:nvPr/>
        </p:nvSpPr>
        <p:spPr>
          <a:xfrm>
            <a:off x="6769510" y="3437880"/>
            <a:ext cx="3164649" cy="1292662"/>
          </a:xfrm>
          <a:prstGeom prst="rect">
            <a:avLst/>
          </a:prstGeom>
          <a:noFill/>
        </p:spPr>
        <p:txBody>
          <a:bodyPr wrap="none" rtlCol="0">
            <a:spAutoFit/>
          </a:bodyPr>
          <a:lstStyle/>
          <a:p>
            <a:r>
              <a:rPr lang="tr-TR" sz="2800" dirty="0" smtClean="0"/>
              <a:t>Beceriler</a:t>
            </a:r>
          </a:p>
          <a:p>
            <a:r>
              <a:rPr lang="tr-TR" sz="2800" dirty="0" smtClean="0"/>
              <a:t>- </a:t>
            </a:r>
            <a:r>
              <a:rPr lang="tr-TR" sz="2200" dirty="0" smtClean="0"/>
              <a:t>İş-Performans Testleri</a:t>
            </a:r>
          </a:p>
          <a:p>
            <a:r>
              <a:rPr lang="tr-TR" sz="2200" dirty="0" smtClean="0"/>
              <a:t>- Özel yetenek Testleri</a:t>
            </a:r>
            <a:endParaRPr lang="tr-TR" sz="2200" dirty="0"/>
          </a:p>
        </p:txBody>
      </p:sp>
      <p:sp>
        <p:nvSpPr>
          <p:cNvPr id="2" name="Sağ Ok 1"/>
          <p:cNvSpPr/>
          <p:nvPr/>
        </p:nvSpPr>
        <p:spPr>
          <a:xfrm>
            <a:off x="6316334" y="2696497"/>
            <a:ext cx="453176" cy="356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Sağ Ok 10"/>
          <p:cNvSpPr/>
          <p:nvPr/>
        </p:nvSpPr>
        <p:spPr>
          <a:xfrm>
            <a:off x="6317808" y="1478884"/>
            <a:ext cx="453176" cy="356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Sağ Ok 11"/>
          <p:cNvSpPr/>
          <p:nvPr/>
        </p:nvSpPr>
        <p:spPr>
          <a:xfrm>
            <a:off x="6316334" y="3536451"/>
            <a:ext cx="453176" cy="356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86767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4F03944-0A91-492F-A199-74D584AF9527}"/>
              </a:ext>
            </a:extLst>
          </p:cNvPr>
          <p:cNvSpPr>
            <a:spLocks noGrp="1"/>
          </p:cNvSpPr>
          <p:nvPr>
            <p:ph type="title"/>
          </p:nvPr>
        </p:nvSpPr>
        <p:spPr>
          <a:xfrm>
            <a:off x="2072903" y="674910"/>
            <a:ext cx="8785598" cy="772890"/>
          </a:xfrm>
        </p:spPr>
        <p:txBody>
          <a:bodyPr>
            <a:normAutofit/>
          </a:bodyPr>
          <a:lstStyle/>
          <a:p>
            <a:r>
              <a:rPr lang="tr-TR" sz="2800" b="1" dirty="0">
                <a:solidFill>
                  <a:schemeClr val="tx1"/>
                </a:solidFill>
                <a:latin typeface="Calibri" pitchFamily="34" charset="0"/>
                <a:cs typeface="Calibri" pitchFamily="34" charset="0"/>
              </a:rPr>
              <a:t>Öğrenci Başarısını Değerlendirmede Kullanılan Ölçütler</a:t>
            </a:r>
          </a:p>
        </p:txBody>
      </p:sp>
      <p:sp>
        <p:nvSpPr>
          <p:cNvPr id="3" name="İçerik Yer Tutucusu 2">
            <a:extLst>
              <a:ext uri="{FF2B5EF4-FFF2-40B4-BE49-F238E27FC236}">
                <a16:creationId xmlns:a16="http://schemas.microsoft.com/office/drawing/2014/main" id="{6CCA16D9-7BCD-4EED-81FE-9976D6C71573}"/>
              </a:ext>
            </a:extLst>
          </p:cNvPr>
          <p:cNvSpPr>
            <a:spLocks noGrp="1"/>
          </p:cNvSpPr>
          <p:nvPr>
            <p:ph idx="1"/>
          </p:nvPr>
        </p:nvSpPr>
        <p:spPr>
          <a:xfrm>
            <a:off x="1902326" y="1593850"/>
            <a:ext cx="9695430" cy="4095750"/>
          </a:xfrm>
        </p:spPr>
        <p:txBody>
          <a:bodyPr>
            <a:normAutofit/>
          </a:bodyPr>
          <a:lstStyle/>
          <a:p>
            <a:r>
              <a:rPr lang="tr-TR" sz="2400" dirty="0">
                <a:solidFill>
                  <a:schemeClr val="tx1"/>
                </a:solidFill>
                <a:latin typeface="Calibri" pitchFamily="34" charset="0"/>
                <a:cs typeface="Calibri" pitchFamily="34" charset="0"/>
              </a:rPr>
              <a:t>Öğrenci başarısını değerlendirmede birçok ölçüt ayrı ayrı </a:t>
            </a:r>
            <a:r>
              <a:rPr lang="tr-TR" sz="2400" dirty="0" smtClean="0">
                <a:solidFill>
                  <a:schemeClr val="tx1"/>
                </a:solidFill>
                <a:latin typeface="Calibri" pitchFamily="34" charset="0"/>
                <a:cs typeface="Calibri" pitchFamily="34" charset="0"/>
              </a:rPr>
              <a:t>veya </a:t>
            </a:r>
            <a:r>
              <a:rPr lang="tr-TR" sz="2400" dirty="0">
                <a:solidFill>
                  <a:schemeClr val="tx1"/>
                </a:solidFill>
                <a:latin typeface="Calibri" pitchFamily="34" charset="0"/>
                <a:cs typeface="Calibri" pitchFamily="34" charset="0"/>
              </a:rPr>
              <a:t>birlikte kullanılabilir.</a:t>
            </a:r>
          </a:p>
          <a:p>
            <a:r>
              <a:rPr lang="tr-TR" sz="2400" dirty="0">
                <a:solidFill>
                  <a:schemeClr val="tx1"/>
                </a:solidFill>
                <a:latin typeface="Calibri" pitchFamily="34" charset="0"/>
                <a:cs typeface="Calibri" pitchFamily="34" charset="0"/>
              </a:rPr>
              <a:t>Bir </a:t>
            </a:r>
            <a:r>
              <a:rPr lang="tr-TR" sz="2400" dirty="0" smtClean="0">
                <a:solidFill>
                  <a:schemeClr val="tx1"/>
                </a:solidFill>
                <a:latin typeface="Calibri" pitchFamily="34" charset="0"/>
                <a:cs typeface="Calibri" pitchFamily="34" charset="0"/>
              </a:rPr>
              <a:t>dersteki </a:t>
            </a:r>
            <a:r>
              <a:rPr lang="tr-TR" sz="2400" dirty="0">
                <a:solidFill>
                  <a:schemeClr val="tx1"/>
                </a:solidFill>
                <a:latin typeface="Calibri" pitchFamily="34" charset="0"/>
                <a:cs typeface="Calibri" pitchFamily="34" charset="0"/>
              </a:rPr>
              <a:t>öğrenci başarısını değerlendirmede </a:t>
            </a:r>
            <a:r>
              <a:rPr lang="tr-TR" sz="2400" dirty="0" smtClean="0">
                <a:solidFill>
                  <a:schemeClr val="tx1"/>
                </a:solidFill>
                <a:latin typeface="Calibri" pitchFamily="34" charset="0"/>
                <a:cs typeface="Calibri" pitchFamily="34" charset="0"/>
              </a:rPr>
              <a:t>bazı ölçütlerin (kriterlerin) </a:t>
            </a:r>
            <a:r>
              <a:rPr lang="tr-TR" sz="2400" dirty="0">
                <a:solidFill>
                  <a:schemeClr val="tx1"/>
                </a:solidFill>
                <a:latin typeface="Calibri" pitchFamily="34" charset="0"/>
                <a:cs typeface="Calibri" pitchFamily="34" charset="0"/>
              </a:rPr>
              <a:t>kullanımı </a:t>
            </a:r>
            <a:r>
              <a:rPr lang="tr-TR" sz="2400" dirty="0" smtClean="0">
                <a:solidFill>
                  <a:schemeClr val="tx1"/>
                </a:solidFill>
                <a:latin typeface="Calibri" pitchFamily="34" charset="0"/>
                <a:cs typeface="Calibri" pitchFamily="34" charset="0"/>
              </a:rPr>
              <a:t>söz </a:t>
            </a:r>
            <a:r>
              <a:rPr lang="tr-TR" sz="2400" dirty="0">
                <a:solidFill>
                  <a:schemeClr val="tx1"/>
                </a:solidFill>
                <a:latin typeface="Calibri" pitchFamily="34" charset="0"/>
                <a:cs typeface="Calibri" pitchFamily="34" charset="0"/>
              </a:rPr>
              <a:t>konusu olabilir</a:t>
            </a:r>
            <a:r>
              <a:rPr lang="tr-TR" sz="2400" dirty="0" smtClean="0">
                <a:solidFill>
                  <a:schemeClr val="tx1"/>
                </a:solidFill>
                <a:latin typeface="Calibri" pitchFamily="34" charset="0"/>
                <a:cs typeface="Calibri" pitchFamily="34" charset="0"/>
              </a:rPr>
              <a:t>.</a:t>
            </a:r>
          </a:p>
          <a:p>
            <a:endParaRPr lang="tr-TR" sz="2400" dirty="0" smtClean="0">
              <a:solidFill>
                <a:schemeClr val="tx1"/>
              </a:solidFill>
              <a:latin typeface="Calibri" pitchFamily="34" charset="0"/>
              <a:cs typeface="Calibri" pitchFamily="34" charset="0"/>
            </a:endParaRPr>
          </a:p>
          <a:p>
            <a:r>
              <a:rPr lang="tr-TR" sz="2400" dirty="0" smtClean="0">
                <a:solidFill>
                  <a:schemeClr val="tx1"/>
                </a:solidFill>
                <a:latin typeface="Calibri" pitchFamily="34" charset="0"/>
                <a:cs typeface="Calibri" pitchFamily="34" charset="0"/>
              </a:rPr>
              <a:t>Sizce öğrencilerin başarılarını değerlendirmede kullanılabilecek bazı ölçütler (kriterler-kıstaslar) neler olabilir?</a:t>
            </a:r>
            <a:endParaRPr lang="tr-TR" sz="2400"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571771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2E286FF-182A-42A3-A53D-545DF273293F}"/>
              </a:ext>
            </a:extLst>
          </p:cNvPr>
          <p:cNvSpPr>
            <a:spLocks noGrp="1"/>
          </p:cNvSpPr>
          <p:nvPr>
            <p:ph idx="1"/>
          </p:nvPr>
        </p:nvSpPr>
        <p:spPr>
          <a:xfrm>
            <a:off x="2245894" y="344557"/>
            <a:ext cx="9336505" cy="6152495"/>
          </a:xfrm>
        </p:spPr>
        <p:txBody>
          <a:bodyPr>
            <a:normAutofit/>
          </a:bodyPr>
          <a:lstStyle/>
          <a:p>
            <a:pPr marL="36900" indent="0">
              <a:spcBef>
                <a:spcPts val="0"/>
              </a:spcBef>
              <a:buNone/>
            </a:pPr>
            <a:r>
              <a:rPr lang="tr-TR" sz="3200" b="1" dirty="0">
                <a:ln>
                  <a:solidFill>
                    <a:srgbClr val="000000">
                      <a:lumMod val="75000"/>
                      <a:lumOff val="25000"/>
                      <a:alpha val="10000"/>
                    </a:srgbClr>
                  </a:solidFill>
                </a:ln>
                <a:solidFill>
                  <a:srgbClr val="FF0000"/>
                </a:solidFill>
                <a:effectLst>
                  <a:outerShdw blurRad="9525" dist="25400" dir="14640000" algn="tl" rotWithShape="0">
                    <a:srgbClr val="000000">
                      <a:alpha val="30000"/>
                    </a:srgbClr>
                  </a:outerShdw>
                </a:effectLst>
                <a:latin typeface="Calibri" pitchFamily="34" charset="0"/>
                <a:ea typeface="+mj-ea"/>
                <a:cs typeface="Calibri" pitchFamily="34" charset="0"/>
              </a:rPr>
              <a:t>Öğrenci Başarısını Değerlendirmede </a:t>
            </a:r>
            <a:endParaRPr lang="tr-TR" sz="3200" b="1" dirty="0" smtClean="0">
              <a:ln>
                <a:solidFill>
                  <a:srgbClr val="000000">
                    <a:lumMod val="75000"/>
                    <a:lumOff val="25000"/>
                    <a:alpha val="10000"/>
                  </a:srgbClr>
                </a:solidFill>
              </a:ln>
              <a:solidFill>
                <a:srgbClr val="FF0000"/>
              </a:solidFill>
              <a:effectLst>
                <a:outerShdw blurRad="9525" dist="25400" dir="14640000" algn="tl" rotWithShape="0">
                  <a:srgbClr val="000000">
                    <a:alpha val="30000"/>
                  </a:srgbClr>
                </a:outerShdw>
              </a:effectLst>
              <a:latin typeface="Calibri" pitchFamily="34" charset="0"/>
              <a:ea typeface="+mj-ea"/>
              <a:cs typeface="Calibri" pitchFamily="34" charset="0"/>
            </a:endParaRPr>
          </a:p>
          <a:p>
            <a:pPr marL="36900" indent="0">
              <a:spcBef>
                <a:spcPts val="0"/>
              </a:spcBef>
              <a:buNone/>
            </a:pPr>
            <a:r>
              <a:rPr lang="tr-TR" sz="3200" b="1" dirty="0" smtClean="0">
                <a:ln>
                  <a:solidFill>
                    <a:srgbClr val="000000">
                      <a:lumMod val="75000"/>
                      <a:lumOff val="25000"/>
                      <a:alpha val="10000"/>
                    </a:srgbClr>
                  </a:solidFill>
                </a:ln>
                <a:solidFill>
                  <a:srgbClr val="FF0000"/>
                </a:solidFill>
                <a:effectLst>
                  <a:outerShdw blurRad="9525" dist="25400" dir="14640000" algn="tl" rotWithShape="0">
                    <a:srgbClr val="000000">
                      <a:alpha val="30000"/>
                    </a:srgbClr>
                  </a:outerShdw>
                </a:effectLst>
                <a:latin typeface="Calibri" pitchFamily="34" charset="0"/>
                <a:ea typeface="+mj-ea"/>
                <a:cs typeface="Calibri" pitchFamily="34" charset="0"/>
              </a:rPr>
              <a:t>Kullanılan Bazı Ölçütler</a:t>
            </a:r>
          </a:p>
          <a:p>
            <a:pPr marL="36900" indent="0" algn="ctr">
              <a:spcBef>
                <a:spcPts val="0"/>
              </a:spcBef>
              <a:buNone/>
            </a:pPr>
            <a:endParaRPr lang="tr-TR" sz="3200" dirty="0" smtClean="0">
              <a:solidFill>
                <a:srgbClr val="FF0000"/>
              </a:solidFill>
            </a:endParaRPr>
          </a:p>
          <a:p>
            <a:r>
              <a:rPr lang="tr-TR" sz="2400" dirty="0" smtClean="0">
                <a:solidFill>
                  <a:prstClr val="black"/>
                </a:solidFill>
                <a:latin typeface="Calibri" pitchFamily="34" charset="0"/>
                <a:cs typeface="Calibri" pitchFamily="34" charset="0"/>
              </a:rPr>
              <a:t>Belli bir </a:t>
            </a:r>
            <a:r>
              <a:rPr lang="tr-TR" sz="2400" b="1" dirty="0">
                <a:solidFill>
                  <a:prstClr val="black"/>
                </a:solidFill>
                <a:latin typeface="Calibri" pitchFamily="34" charset="0"/>
                <a:cs typeface="Calibri" pitchFamily="34" charset="0"/>
              </a:rPr>
              <a:t>mutlak başarı yüzdesine </a:t>
            </a:r>
            <a:r>
              <a:rPr lang="tr-TR" sz="2400" b="1" dirty="0" smtClean="0">
                <a:solidFill>
                  <a:prstClr val="black"/>
                </a:solidFill>
                <a:latin typeface="Calibri" pitchFamily="34" charset="0"/>
                <a:cs typeface="Calibri" pitchFamily="34" charset="0"/>
              </a:rPr>
              <a:t>erişilmesi</a:t>
            </a:r>
            <a:endParaRPr lang="tr-TR" sz="2400" dirty="0" smtClean="0">
              <a:solidFill>
                <a:schemeClr val="tx1"/>
              </a:solidFill>
              <a:latin typeface="Calibri" pitchFamily="34" charset="0"/>
              <a:cs typeface="Calibri" pitchFamily="34" charset="0"/>
            </a:endParaRPr>
          </a:p>
          <a:p>
            <a:r>
              <a:rPr lang="tr-TR" sz="2400" dirty="0" smtClean="0">
                <a:solidFill>
                  <a:schemeClr val="tx1"/>
                </a:solidFill>
                <a:latin typeface="Calibri" pitchFamily="34" charset="0"/>
                <a:cs typeface="Calibri" pitchFamily="34" charset="0"/>
              </a:rPr>
              <a:t>Dersin hedefleri ve </a:t>
            </a:r>
            <a:r>
              <a:rPr lang="tr-TR" sz="2400" b="1" dirty="0" smtClean="0">
                <a:solidFill>
                  <a:schemeClr val="tx1"/>
                </a:solidFill>
                <a:latin typeface="Calibri" pitchFamily="34" charset="0"/>
                <a:cs typeface="Calibri" pitchFamily="34" charset="0"/>
              </a:rPr>
              <a:t>kazanımları</a:t>
            </a:r>
            <a:r>
              <a:rPr lang="tr-TR" sz="2400" dirty="0" smtClean="0">
                <a:solidFill>
                  <a:schemeClr val="tx1"/>
                </a:solidFill>
                <a:latin typeface="Calibri" pitchFamily="34" charset="0"/>
                <a:cs typeface="Calibri" pitchFamily="34" charset="0"/>
              </a:rPr>
              <a:t>,</a:t>
            </a:r>
          </a:p>
          <a:p>
            <a:r>
              <a:rPr lang="tr-TR" sz="2400" dirty="0" smtClean="0">
                <a:solidFill>
                  <a:schemeClr val="tx1"/>
                </a:solidFill>
                <a:latin typeface="Calibri" pitchFamily="34" charset="0"/>
                <a:cs typeface="Calibri" pitchFamily="34" charset="0"/>
              </a:rPr>
              <a:t>Öğretmenin </a:t>
            </a:r>
            <a:r>
              <a:rPr lang="tr-TR" sz="2400" b="1" dirty="0">
                <a:solidFill>
                  <a:schemeClr val="tx1"/>
                </a:solidFill>
                <a:latin typeface="Calibri" pitchFamily="34" charset="0"/>
                <a:cs typeface="Calibri" pitchFamily="34" charset="0"/>
              </a:rPr>
              <a:t>kanı</a:t>
            </a:r>
            <a:r>
              <a:rPr lang="tr-TR" sz="2400" dirty="0">
                <a:solidFill>
                  <a:schemeClr val="tx1"/>
                </a:solidFill>
                <a:latin typeface="Calibri" pitchFamily="34" charset="0"/>
                <a:cs typeface="Calibri" pitchFamily="34" charset="0"/>
              </a:rPr>
              <a:t>sı,</a:t>
            </a:r>
          </a:p>
          <a:p>
            <a:r>
              <a:rPr lang="tr-TR" sz="2400" dirty="0">
                <a:solidFill>
                  <a:schemeClr val="tx1"/>
                </a:solidFill>
                <a:latin typeface="Calibri" pitchFamily="34" charset="0"/>
                <a:cs typeface="Calibri" pitchFamily="34" charset="0"/>
              </a:rPr>
              <a:t>Sınıftaki </a:t>
            </a:r>
            <a:r>
              <a:rPr lang="tr-TR" sz="2400" b="1" dirty="0">
                <a:solidFill>
                  <a:schemeClr val="tx1"/>
                </a:solidFill>
                <a:latin typeface="Calibri" pitchFamily="34" charset="0"/>
                <a:cs typeface="Calibri" pitchFamily="34" charset="0"/>
              </a:rPr>
              <a:t>diğer öğrencilerin </a:t>
            </a:r>
            <a:r>
              <a:rPr lang="tr-TR" sz="2400" dirty="0">
                <a:solidFill>
                  <a:schemeClr val="tx1"/>
                </a:solidFill>
                <a:latin typeface="Calibri" pitchFamily="34" charset="0"/>
                <a:cs typeface="Calibri" pitchFamily="34" charset="0"/>
              </a:rPr>
              <a:t>başarısı</a:t>
            </a:r>
            <a:r>
              <a:rPr lang="tr-TR" sz="2400" dirty="0" smtClean="0">
                <a:solidFill>
                  <a:schemeClr val="tx1"/>
                </a:solidFill>
                <a:latin typeface="Calibri" pitchFamily="34" charset="0"/>
                <a:cs typeface="Calibri" pitchFamily="34" charset="0"/>
              </a:rPr>
              <a:t>,</a:t>
            </a:r>
          </a:p>
          <a:p>
            <a:r>
              <a:rPr lang="tr-TR" sz="2400" dirty="0" smtClean="0">
                <a:solidFill>
                  <a:schemeClr val="tx1"/>
                </a:solidFill>
                <a:latin typeface="Calibri" pitchFamily="34" charset="0"/>
                <a:cs typeface="Calibri" pitchFamily="34" charset="0"/>
              </a:rPr>
              <a:t>Öğrencinin yeteneği,</a:t>
            </a:r>
            <a:endParaRPr lang="tr-TR" sz="2400" dirty="0">
              <a:solidFill>
                <a:schemeClr val="tx1"/>
              </a:solidFill>
              <a:latin typeface="Calibri" pitchFamily="34" charset="0"/>
              <a:cs typeface="Calibri" pitchFamily="34" charset="0"/>
            </a:endParaRPr>
          </a:p>
          <a:p>
            <a:r>
              <a:rPr lang="tr-TR" sz="2400" dirty="0" smtClean="0">
                <a:solidFill>
                  <a:schemeClr val="tx1"/>
                </a:solidFill>
                <a:latin typeface="Calibri" pitchFamily="34" charset="0"/>
                <a:cs typeface="Calibri" pitchFamily="34" charset="0"/>
              </a:rPr>
              <a:t>İlçe, il, bölge veya </a:t>
            </a:r>
            <a:r>
              <a:rPr lang="tr-TR" sz="2400" b="1" dirty="0" smtClean="0">
                <a:solidFill>
                  <a:schemeClr val="tx1"/>
                </a:solidFill>
                <a:latin typeface="Calibri" pitchFamily="34" charset="0"/>
                <a:cs typeface="Calibri" pitchFamily="34" charset="0"/>
              </a:rPr>
              <a:t>ülke</a:t>
            </a:r>
            <a:r>
              <a:rPr lang="tr-TR" sz="2400" dirty="0" smtClean="0">
                <a:solidFill>
                  <a:schemeClr val="tx1"/>
                </a:solidFill>
                <a:latin typeface="Calibri" pitchFamily="34" charset="0"/>
                <a:cs typeface="Calibri" pitchFamily="34" charset="0"/>
              </a:rPr>
              <a:t> çapındaki </a:t>
            </a:r>
            <a:r>
              <a:rPr lang="tr-TR" sz="2400" b="1" dirty="0" smtClean="0">
                <a:solidFill>
                  <a:schemeClr val="tx1"/>
                </a:solidFill>
                <a:latin typeface="Calibri" pitchFamily="34" charset="0"/>
                <a:cs typeface="Calibri" pitchFamily="34" charset="0"/>
              </a:rPr>
              <a:t>normlar</a:t>
            </a:r>
            <a:r>
              <a:rPr lang="tr-TR" sz="2400" dirty="0" smtClean="0">
                <a:solidFill>
                  <a:schemeClr val="tx1"/>
                </a:solidFill>
                <a:latin typeface="Calibri" pitchFamily="34" charset="0"/>
                <a:cs typeface="Calibri" pitchFamily="34" charset="0"/>
              </a:rPr>
              <a:t>,</a:t>
            </a:r>
            <a:endParaRPr lang="tr-TR" sz="2400" dirty="0">
              <a:solidFill>
                <a:schemeClr val="tx1"/>
              </a:solidFill>
              <a:latin typeface="Calibri" pitchFamily="34" charset="0"/>
              <a:cs typeface="Calibri" pitchFamily="34" charset="0"/>
            </a:endParaRPr>
          </a:p>
          <a:p>
            <a:r>
              <a:rPr lang="tr-TR" sz="2400" dirty="0">
                <a:solidFill>
                  <a:schemeClr val="tx1"/>
                </a:solidFill>
                <a:latin typeface="Calibri" pitchFamily="34" charset="0"/>
                <a:cs typeface="Calibri" pitchFamily="34" charset="0"/>
              </a:rPr>
              <a:t>Öğrencinin </a:t>
            </a:r>
            <a:r>
              <a:rPr lang="tr-TR" sz="2400" b="1" dirty="0">
                <a:solidFill>
                  <a:schemeClr val="tx1"/>
                </a:solidFill>
                <a:latin typeface="Calibri" pitchFamily="34" charset="0"/>
                <a:cs typeface="Calibri" pitchFamily="34" charset="0"/>
              </a:rPr>
              <a:t>devam </a:t>
            </a:r>
            <a:r>
              <a:rPr lang="tr-TR" sz="2400" b="1" dirty="0" smtClean="0">
                <a:solidFill>
                  <a:schemeClr val="tx1"/>
                </a:solidFill>
                <a:latin typeface="Calibri" pitchFamily="34" charset="0"/>
                <a:cs typeface="Calibri" pitchFamily="34" charset="0"/>
              </a:rPr>
              <a:t>durumu </a:t>
            </a:r>
            <a:r>
              <a:rPr lang="tr-TR" sz="2400" dirty="0" smtClean="0">
                <a:solidFill>
                  <a:schemeClr val="tx1"/>
                </a:solidFill>
                <a:latin typeface="Calibri" pitchFamily="34" charset="0"/>
                <a:cs typeface="Calibri" pitchFamily="34" charset="0"/>
              </a:rPr>
              <a:t>vb.</a:t>
            </a:r>
            <a:endParaRPr lang="tr-TR" sz="2400" dirty="0">
              <a:solidFill>
                <a:schemeClr val="tx1"/>
              </a:solidFill>
              <a:latin typeface="Calibri" pitchFamily="34" charset="0"/>
              <a:cs typeface="Calibri" pitchFamily="34" charset="0"/>
            </a:endParaRPr>
          </a:p>
          <a:p>
            <a:endParaRPr lang="tr-TR" dirty="0"/>
          </a:p>
        </p:txBody>
      </p:sp>
    </p:spTree>
    <p:extLst>
      <p:ext uri="{BB962C8B-B14F-4D97-AF65-F5344CB8AC3E}">
        <p14:creationId xmlns:p14="http://schemas.microsoft.com/office/powerpoint/2010/main" val="24313991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422F06-6017-4361-8872-E0E2CEB20B4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 y="0"/>
            <a:ext cx="46481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Unvan 1">
            <a:extLst>
              <a:ext uri="{FF2B5EF4-FFF2-40B4-BE49-F238E27FC236}">
                <a16:creationId xmlns:a16="http://schemas.microsoft.com/office/drawing/2014/main" id="{E5D69AFC-5448-4A74-A84F-2F9C5CC926CA}"/>
              </a:ext>
            </a:extLst>
          </p:cNvPr>
          <p:cNvSpPr>
            <a:spLocks noGrp="1"/>
          </p:cNvSpPr>
          <p:nvPr>
            <p:ph type="title"/>
          </p:nvPr>
        </p:nvSpPr>
        <p:spPr>
          <a:xfrm>
            <a:off x="3" y="643467"/>
            <a:ext cx="4325256" cy="5571066"/>
          </a:xfrm>
        </p:spPr>
        <p:txBody>
          <a:bodyPr>
            <a:normAutofit/>
          </a:bodyPr>
          <a:lstStyle/>
          <a:p>
            <a:pPr algn="ctr"/>
            <a:r>
              <a:rPr lang="tr-TR" sz="3800" cap="none" dirty="0">
                <a:solidFill>
                  <a:schemeClr val="tx1"/>
                </a:solidFill>
                <a:latin typeface="Bahnschrift SemiBold" panose="020B0502040204020203" pitchFamily="34" charset="0"/>
              </a:rPr>
              <a:t>Öğrenci Başarısını Değerlendirmede </a:t>
            </a:r>
            <a:r>
              <a:rPr lang="tr-TR" sz="3800" cap="none" dirty="0" smtClean="0">
                <a:solidFill>
                  <a:schemeClr val="tx1"/>
                </a:solidFill>
                <a:latin typeface="Bahnschrift SemiBold" panose="020B0502040204020203" pitchFamily="34" charset="0"/>
              </a:rPr>
              <a:t>Kullanılan Bazı </a:t>
            </a:r>
            <a:r>
              <a:rPr lang="tr-TR" sz="3800" cap="none" dirty="0">
                <a:solidFill>
                  <a:schemeClr val="tx1"/>
                </a:solidFill>
                <a:latin typeface="Bahnschrift SemiBold" panose="020B0502040204020203" pitchFamily="34" charset="0"/>
              </a:rPr>
              <a:t>Ölçütler</a:t>
            </a:r>
          </a:p>
        </p:txBody>
      </p:sp>
      <p:graphicFrame>
        <p:nvGraphicFramePr>
          <p:cNvPr id="7" name="İçerik Yer Tutucusu 2">
            <a:extLst>
              <a:ext uri="{FF2B5EF4-FFF2-40B4-BE49-F238E27FC236}">
                <a16:creationId xmlns:a16="http://schemas.microsoft.com/office/drawing/2014/main" id="{FC138136-69A8-4F86-BC3A-D0F1D9C4536C}"/>
              </a:ext>
            </a:extLst>
          </p:cNvPr>
          <p:cNvGraphicFramePr>
            <a:graphicFrameLocks noGrp="1"/>
          </p:cNvGraphicFramePr>
          <p:nvPr>
            <p:ph idx="1"/>
            <p:extLst>
              <p:ext uri="{D42A27DB-BD31-4B8C-83A1-F6EECF244321}">
                <p14:modId xmlns:p14="http://schemas.microsoft.com/office/powerpoint/2010/main" val="2881949775"/>
              </p:ext>
            </p:extLst>
          </p:nvPr>
        </p:nvGraphicFramePr>
        <p:xfrm>
          <a:off x="4046970" y="10"/>
          <a:ext cx="8481390" cy="6950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5891620"/>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yagram 3"/>
          <p:cNvGraphicFramePr/>
          <p:nvPr>
            <p:extLst>
              <p:ext uri="{D42A27DB-BD31-4B8C-83A1-F6EECF244321}">
                <p14:modId xmlns:p14="http://schemas.microsoft.com/office/powerpoint/2010/main" val="3451352065"/>
              </p:ext>
            </p:extLst>
          </p:nvPr>
        </p:nvGraphicFramePr>
        <p:xfrm>
          <a:off x="2418735" y="663677"/>
          <a:ext cx="8475406" cy="5397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71640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55800" y="676497"/>
            <a:ext cx="8785598" cy="1280890"/>
          </a:xfrm>
        </p:spPr>
        <p:txBody>
          <a:bodyPr/>
          <a:lstStyle/>
          <a:p>
            <a:pPr algn="ctr"/>
            <a:r>
              <a:rPr lang="tr-TR" sz="3200" b="1" dirty="0" smtClean="0">
                <a:solidFill>
                  <a:schemeClr val="tx1"/>
                </a:solidFill>
                <a:latin typeface="Calibri" pitchFamily="34" charset="0"/>
                <a:cs typeface="Calibri" pitchFamily="34" charset="0"/>
              </a:rPr>
              <a:t>ÖĞRENCİ BAŞARISINI DEĞERLENDİRME</a:t>
            </a:r>
            <a:endParaRPr lang="tr-TR" sz="3200" b="1" dirty="0">
              <a:solidFill>
                <a:schemeClr val="tx1"/>
              </a:solidFill>
              <a:latin typeface="Calibri" pitchFamily="34" charset="0"/>
              <a:cs typeface="Calibri"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0" y="1601787"/>
            <a:ext cx="9144000" cy="4508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8175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Resim 1"/>
          <p:cNvPicPr>
            <a:picLocks noChangeAspect="1"/>
          </p:cNvPicPr>
          <p:nvPr/>
        </p:nvPicPr>
        <p:blipFill>
          <a:blip r:embed="rId3">
            <a:lum bright="-50000"/>
            <a:extLst>
              <a:ext uri="{28A0092B-C50C-407E-A947-70E740481C1C}">
                <a14:useLocalDpi xmlns:a14="http://schemas.microsoft.com/office/drawing/2010/main" val="0"/>
              </a:ext>
            </a:extLst>
          </a:blip>
          <a:srcRect/>
          <a:stretch>
            <a:fillRect/>
          </a:stretch>
        </p:blipFill>
        <p:spPr bwMode="auto">
          <a:xfrm>
            <a:off x="-86401" y="0"/>
            <a:ext cx="12712321" cy="803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0223958"/>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23" y="587583"/>
            <a:ext cx="11669760" cy="612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1" name="Dikdörtgen 1"/>
          <p:cNvSpPr>
            <a:spLocks noChangeArrowheads="1"/>
          </p:cNvSpPr>
          <p:nvPr/>
        </p:nvSpPr>
        <p:spPr bwMode="auto">
          <a:xfrm>
            <a:off x="261123" y="6368349"/>
            <a:ext cx="11669760" cy="342756"/>
          </a:xfrm>
          <a:prstGeom prst="rect">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fontAlgn="base" hangingPunct="0">
              <a:lnSpc>
                <a:spcPct val="93000"/>
              </a:lnSpc>
              <a:spcBef>
                <a:spcPct val="0"/>
              </a:spcBef>
              <a:spcAft>
                <a:spcPct val="0"/>
              </a:spcAft>
              <a:buClr>
                <a:srgbClr val="000000"/>
              </a:buClr>
              <a:buSzPct val="100000"/>
              <a:buFont typeface="Times New Roman" pitchFamily="18" charset="0"/>
              <a:buNone/>
            </a:pPr>
            <a:endParaRPr lang="tr-TR" smtClean="0">
              <a:solidFill>
                <a:srgbClr val="FFFFFF"/>
              </a:solidFill>
            </a:endParaRPr>
          </a:p>
        </p:txBody>
      </p:sp>
      <p:sp>
        <p:nvSpPr>
          <p:cNvPr id="242692" name="Metin kutusu 2"/>
          <p:cNvSpPr txBox="1">
            <a:spLocks noChangeArrowheads="1"/>
          </p:cNvSpPr>
          <p:nvPr/>
        </p:nvSpPr>
        <p:spPr bwMode="auto">
          <a:xfrm>
            <a:off x="1566721" y="5257993"/>
            <a:ext cx="2352001" cy="3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a:solidFill>
                  <a:schemeClr val="bg1"/>
                </a:solidFill>
                <a:latin typeface="Arial" pitchFamily="34" charset="0"/>
                <a:ea typeface="SimSun" pitchFamily="2" charset="-122"/>
              </a:defRPr>
            </a:lvl1pPr>
            <a:lvl2pPr marL="742950" indent="-285750" eaLnBrk="0">
              <a:defRPr>
                <a:solidFill>
                  <a:schemeClr val="bg1"/>
                </a:solidFill>
                <a:latin typeface="Arial" pitchFamily="34" charset="0"/>
                <a:ea typeface="SimSun" pitchFamily="2" charset="-122"/>
              </a:defRPr>
            </a:lvl2pPr>
            <a:lvl3pPr marL="1143000" indent="-228600" eaLnBrk="0">
              <a:defRPr>
                <a:solidFill>
                  <a:schemeClr val="bg1"/>
                </a:solidFill>
                <a:latin typeface="Arial" pitchFamily="34" charset="0"/>
                <a:ea typeface="SimSun" pitchFamily="2" charset="-122"/>
              </a:defRPr>
            </a:lvl3pPr>
            <a:lvl4pPr marL="1600200" indent="-228600" eaLnBrk="0">
              <a:defRPr>
                <a:solidFill>
                  <a:schemeClr val="bg1"/>
                </a:solidFill>
                <a:latin typeface="Arial" pitchFamily="34" charset="0"/>
                <a:ea typeface="SimSun" pitchFamily="2" charset="-122"/>
              </a:defRPr>
            </a:lvl4pPr>
            <a:lvl5pPr marL="2057400" indent="-228600" eaLnBrk="0">
              <a:defRPr>
                <a:solidFill>
                  <a:schemeClr val="bg1"/>
                </a:solidFill>
                <a:latin typeface="Arial" pitchFamily="34" charset="0"/>
                <a:ea typeface="SimSun" pitchFamily="2" charset="-122"/>
              </a:defRPr>
            </a:lvl5pPr>
            <a:lvl6pPr marL="2514600" indent="-228600" defTabSz="439738" eaLnBrk="0"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6pPr>
            <a:lvl7pPr marL="2971800" indent="-228600" defTabSz="439738" eaLnBrk="0"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7pPr>
            <a:lvl8pPr marL="3429000" indent="-228600" defTabSz="439738" eaLnBrk="0"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8pPr>
            <a:lvl9pPr marL="3886200" indent="-228600" defTabSz="439738" eaLnBrk="0"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9pPr>
          </a:lstStyle>
          <a:p>
            <a:pPr algn="ctr" defTabSz="439738" eaLnBrk="1" fontAlgn="base" hangingPunct="0">
              <a:lnSpc>
                <a:spcPct val="93000"/>
              </a:lnSpc>
              <a:spcBef>
                <a:spcPct val="0"/>
              </a:spcBef>
              <a:spcAft>
                <a:spcPct val="0"/>
              </a:spcAft>
              <a:buClr>
                <a:srgbClr val="000000"/>
              </a:buClr>
              <a:buSzPct val="100000"/>
              <a:buFont typeface="Times New Roman" pitchFamily="18" charset="0"/>
              <a:buNone/>
            </a:pPr>
            <a:r>
              <a:rPr lang="tr-TR" b="1" smtClean="0">
                <a:solidFill>
                  <a:srgbClr val="000000"/>
                </a:solidFill>
              </a:rPr>
              <a:t>BAŞTA</a:t>
            </a:r>
          </a:p>
        </p:txBody>
      </p:sp>
      <p:sp>
        <p:nvSpPr>
          <p:cNvPr id="242693" name="Metin kutusu 4"/>
          <p:cNvSpPr txBox="1">
            <a:spLocks noChangeArrowheads="1"/>
          </p:cNvSpPr>
          <p:nvPr/>
        </p:nvSpPr>
        <p:spPr bwMode="auto">
          <a:xfrm>
            <a:off x="4920961" y="5312719"/>
            <a:ext cx="2350080" cy="3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a:solidFill>
                  <a:schemeClr val="bg1"/>
                </a:solidFill>
                <a:latin typeface="Arial" pitchFamily="34" charset="0"/>
                <a:ea typeface="SimSun" pitchFamily="2" charset="-122"/>
              </a:defRPr>
            </a:lvl1pPr>
            <a:lvl2pPr marL="742950" indent="-285750" eaLnBrk="0">
              <a:defRPr>
                <a:solidFill>
                  <a:schemeClr val="bg1"/>
                </a:solidFill>
                <a:latin typeface="Arial" pitchFamily="34" charset="0"/>
                <a:ea typeface="SimSun" pitchFamily="2" charset="-122"/>
              </a:defRPr>
            </a:lvl2pPr>
            <a:lvl3pPr marL="1143000" indent="-228600" eaLnBrk="0">
              <a:defRPr>
                <a:solidFill>
                  <a:schemeClr val="bg1"/>
                </a:solidFill>
                <a:latin typeface="Arial" pitchFamily="34" charset="0"/>
                <a:ea typeface="SimSun" pitchFamily="2" charset="-122"/>
              </a:defRPr>
            </a:lvl3pPr>
            <a:lvl4pPr marL="1600200" indent="-228600" eaLnBrk="0">
              <a:defRPr>
                <a:solidFill>
                  <a:schemeClr val="bg1"/>
                </a:solidFill>
                <a:latin typeface="Arial" pitchFamily="34" charset="0"/>
                <a:ea typeface="SimSun" pitchFamily="2" charset="-122"/>
              </a:defRPr>
            </a:lvl4pPr>
            <a:lvl5pPr marL="2057400" indent="-228600" eaLnBrk="0">
              <a:defRPr>
                <a:solidFill>
                  <a:schemeClr val="bg1"/>
                </a:solidFill>
                <a:latin typeface="Arial" pitchFamily="34" charset="0"/>
                <a:ea typeface="SimSun" pitchFamily="2" charset="-122"/>
              </a:defRPr>
            </a:lvl5pPr>
            <a:lvl6pPr marL="2514600" indent="-228600" defTabSz="439738" eaLnBrk="0"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6pPr>
            <a:lvl7pPr marL="2971800" indent="-228600" defTabSz="439738" eaLnBrk="0"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7pPr>
            <a:lvl8pPr marL="3429000" indent="-228600" defTabSz="439738" eaLnBrk="0"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8pPr>
            <a:lvl9pPr marL="3886200" indent="-228600" defTabSz="439738" eaLnBrk="0"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9pPr>
          </a:lstStyle>
          <a:p>
            <a:pPr algn="ctr" defTabSz="439738" eaLnBrk="1" fontAlgn="base" hangingPunct="0">
              <a:lnSpc>
                <a:spcPct val="93000"/>
              </a:lnSpc>
              <a:spcBef>
                <a:spcPct val="0"/>
              </a:spcBef>
              <a:spcAft>
                <a:spcPct val="0"/>
              </a:spcAft>
              <a:buClr>
                <a:srgbClr val="000000"/>
              </a:buClr>
              <a:buSzPct val="100000"/>
              <a:buFont typeface="Times New Roman" pitchFamily="18" charset="0"/>
              <a:buNone/>
            </a:pPr>
            <a:r>
              <a:rPr lang="tr-TR" b="1" smtClean="0">
                <a:solidFill>
                  <a:srgbClr val="000000"/>
                </a:solidFill>
              </a:rPr>
              <a:t>ORTADA</a:t>
            </a:r>
          </a:p>
        </p:txBody>
      </p:sp>
      <p:sp>
        <p:nvSpPr>
          <p:cNvPr id="242694" name="Metin kutusu 5"/>
          <p:cNvSpPr txBox="1">
            <a:spLocks noChangeArrowheads="1"/>
          </p:cNvSpPr>
          <p:nvPr/>
        </p:nvSpPr>
        <p:spPr bwMode="auto">
          <a:xfrm>
            <a:off x="8448000" y="5283916"/>
            <a:ext cx="2350080" cy="3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a:solidFill>
                  <a:schemeClr val="bg1"/>
                </a:solidFill>
                <a:latin typeface="Arial" pitchFamily="34" charset="0"/>
                <a:ea typeface="SimSun" pitchFamily="2" charset="-122"/>
              </a:defRPr>
            </a:lvl1pPr>
            <a:lvl2pPr marL="742950" indent="-285750" eaLnBrk="0">
              <a:defRPr>
                <a:solidFill>
                  <a:schemeClr val="bg1"/>
                </a:solidFill>
                <a:latin typeface="Arial" pitchFamily="34" charset="0"/>
                <a:ea typeface="SimSun" pitchFamily="2" charset="-122"/>
              </a:defRPr>
            </a:lvl2pPr>
            <a:lvl3pPr marL="1143000" indent="-228600" eaLnBrk="0">
              <a:defRPr>
                <a:solidFill>
                  <a:schemeClr val="bg1"/>
                </a:solidFill>
                <a:latin typeface="Arial" pitchFamily="34" charset="0"/>
                <a:ea typeface="SimSun" pitchFamily="2" charset="-122"/>
              </a:defRPr>
            </a:lvl3pPr>
            <a:lvl4pPr marL="1600200" indent="-228600" eaLnBrk="0">
              <a:defRPr>
                <a:solidFill>
                  <a:schemeClr val="bg1"/>
                </a:solidFill>
                <a:latin typeface="Arial" pitchFamily="34" charset="0"/>
                <a:ea typeface="SimSun" pitchFamily="2" charset="-122"/>
              </a:defRPr>
            </a:lvl4pPr>
            <a:lvl5pPr marL="2057400" indent="-228600" eaLnBrk="0">
              <a:defRPr>
                <a:solidFill>
                  <a:schemeClr val="bg1"/>
                </a:solidFill>
                <a:latin typeface="Arial" pitchFamily="34" charset="0"/>
                <a:ea typeface="SimSun" pitchFamily="2" charset="-122"/>
              </a:defRPr>
            </a:lvl5pPr>
            <a:lvl6pPr marL="2514600" indent="-228600" defTabSz="439738" eaLnBrk="0"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6pPr>
            <a:lvl7pPr marL="2971800" indent="-228600" defTabSz="439738" eaLnBrk="0"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7pPr>
            <a:lvl8pPr marL="3429000" indent="-228600" defTabSz="439738" eaLnBrk="0"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8pPr>
            <a:lvl9pPr marL="3886200" indent="-228600" defTabSz="439738" eaLnBrk="0"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9pPr>
          </a:lstStyle>
          <a:p>
            <a:pPr algn="ctr" defTabSz="439738" eaLnBrk="1" fontAlgn="base" hangingPunct="0">
              <a:lnSpc>
                <a:spcPct val="93000"/>
              </a:lnSpc>
              <a:spcBef>
                <a:spcPct val="0"/>
              </a:spcBef>
              <a:spcAft>
                <a:spcPct val="0"/>
              </a:spcAft>
              <a:buClr>
                <a:srgbClr val="000000"/>
              </a:buClr>
              <a:buSzPct val="100000"/>
              <a:buFont typeface="Times New Roman" pitchFamily="18" charset="0"/>
              <a:buNone/>
            </a:pPr>
            <a:r>
              <a:rPr lang="tr-TR" b="1" smtClean="0">
                <a:solidFill>
                  <a:srgbClr val="000000"/>
                </a:solidFill>
              </a:rPr>
              <a:t>SONDA</a:t>
            </a:r>
          </a:p>
        </p:txBody>
      </p:sp>
    </p:spTree>
    <p:extLst>
      <p:ext uri="{BB962C8B-B14F-4D97-AF65-F5344CB8AC3E}">
        <p14:creationId xmlns:p14="http://schemas.microsoft.com/office/powerpoint/2010/main" val="35894263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61" y="221783"/>
            <a:ext cx="11796480" cy="663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5" name="Sağ Ok 1"/>
          <p:cNvSpPr>
            <a:spLocks noChangeArrowheads="1"/>
          </p:cNvSpPr>
          <p:nvPr/>
        </p:nvSpPr>
        <p:spPr bwMode="auto">
          <a:xfrm>
            <a:off x="6531840" y="6172488"/>
            <a:ext cx="4876800" cy="685512"/>
          </a:xfrm>
          <a:prstGeom prst="rightArrow">
            <a:avLst>
              <a:gd name="adj1" fmla="val 50000"/>
              <a:gd name="adj2" fmla="val 49977"/>
            </a:avLst>
          </a:prstGeom>
          <a:solidFill>
            <a:srgbClr val="00B8FF"/>
          </a:solidFill>
          <a:ln w="9525" algn="ctr">
            <a:solidFill>
              <a:schemeClr val="tx1"/>
            </a:solidFill>
            <a:round/>
            <a:headEnd/>
            <a:tailEnd/>
          </a:ln>
        </p:spPr>
        <p:txBody>
          <a:bodyPr lIns="90072" tIns="45039" rIns="90072" bIns="45039"/>
          <a:lstStyle/>
          <a:p>
            <a:pPr defTabSz="439738" fontAlgn="base" hangingPunct="0">
              <a:lnSpc>
                <a:spcPct val="93000"/>
              </a:lnSpc>
              <a:spcBef>
                <a:spcPct val="0"/>
              </a:spcBef>
              <a:spcAft>
                <a:spcPct val="0"/>
              </a:spcAft>
              <a:buClr>
                <a:srgbClr val="000000"/>
              </a:buClr>
              <a:buSzPct val="100000"/>
              <a:buFont typeface="Times New Roman" pitchFamily="18" charset="0"/>
              <a:buNone/>
            </a:pPr>
            <a:endParaRPr lang="tr-TR" smtClean="0">
              <a:solidFill>
                <a:srgbClr val="FFFFFF"/>
              </a:solidFill>
            </a:endParaRPr>
          </a:p>
        </p:txBody>
      </p:sp>
      <p:sp>
        <p:nvSpPr>
          <p:cNvPr id="243716" name="Dikdörtgen 2"/>
          <p:cNvSpPr>
            <a:spLocks noChangeArrowheads="1"/>
          </p:cNvSpPr>
          <p:nvPr/>
        </p:nvSpPr>
        <p:spPr bwMode="auto">
          <a:xfrm>
            <a:off x="430081" y="750319"/>
            <a:ext cx="3396481" cy="718635"/>
          </a:xfrm>
          <a:prstGeom prst="rect">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lstStyle/>
          <a:p>
            <a:pPr defTabSz="447675" fontAlgn="base" hangingPunct="0">
              <a:lnSpc>
                <a:spcPct val="93000"/>
              </a:lnSpc>
              <a:spcBef>
                <a:spcPct val="0"/>
              </a:spcBef>
              <a:spcAft>
                <a:spcPct val="0"/>
              </a:spcAft>
              <a:buClr>
                <a:srgbClr val="000000"/>
              </a:buClr>
              <a:buSzPct val="100000"/>
              <a:buFont typeface="Times New Roman" pitchFamily="18" charset="0"/>
              <a:buNone/>
            </a:pPr>
            <a:r>
              <a:rPr lang="tr-TR" sz="2800" b="1" smtClean="0">
                <a:solidFill>
                  <a:srgbClr val="FF0000"/>
                </a:solidFill>
              </a:rPr>
              <a:t>Amacına Göre</a:t>
            </a:r>
          </a:p>
        </p:txBody>
      </p:sp>
      <p:pic>
        <p:nvPicPr>
          <p:cNvPr id="2437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61" y="110896"/>
            <a:ext cx="11796480" cy="663621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bwMode="auto">
          <a:xfrm>
            <a:off x="197761" y="221783"/>
            <a:ext cx="1374365" cy="6525330"/>
          </a:xfrm>
          <a:prstGeom prst="rect">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tr-TR" sz="1800" b="0" i="0" u="none" strike="noStrike" cap="none" normalizeH="0" baseline="0" smtClean="0">
              <a:ln>
                <a:noFill/>
              </a:ln>
              <a:solidFill>
                <a:schemeClr val="bg1"/>
              </a:solidFill>
              <a:effectLst/>
              <a:latin typeface="Arial" charset="0"/>
              <a:ea typeface="SimSun" charset="-122"/>
            </a:endParaRPr>
          </a:p>
        </p:txBody>
      </p:sp>
    </p:spTree>
    <p:extLst>
      <p:ext uri="{BB962C8B-B14F-4D97-AF65-F5344CB8AC3E}">
        <p14:creationId xmlns:p14="http://schemas.microsoft.com/office/powerpoint/2010/main" val="38090612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47745" y="291646"/>
            <a:ext cx="10972801" cy="686925"/>
          </a:xfrm>
        </p:spPr>
        <p:txBody>
          <a:bodyPr>
            <a:normAutofit fontScale="90000"/>
          </a:bodyPr>
          <a:lstStyle/>
          <a:p>
            <a:r>
              <a:rPr lang="tr-TR" b="1" dirty="0" smtClean="0">
                <a:solidFill>
                  <a:schemeClr val="tx1"/>
                </a:solidFill>
              </a:rPr>
              <a:t>Amacına Göre Değerlendirme </a:t>
            </a:r>
            <a:endParaRPr lang="tr-TR" b="1" dirty="0">
              <a:solidFill>
                <a:schemeClr val="tx1"/>
              </a:solidFill>
            </a:endParaRPr>
          </a:p>
        </p:txBody>
      </p:sp>
      <p:sp>
        <p:nvSpPr>
          <p:cNvPr id="3" name="İçerik Yer Tutucusu 2"/>
          <p:cNvSpPr>
            <a:spLocks noGrp="1"/>
          </p:cNvSpPr>
          <p:nvPr>
            <p:ph idx="1"/>
          </p:nvPr>
        </p:nvSpPr>
        <p:spPr>
          <a:xfrm>
            <a:off x="431380" y="1058785"/>
            <a:ext cx="11616249" cy="5799221"/>
          </a:xfrm>
        </p:spPr>
        <p:txBody>
          <a:bodyPr>
            <a:normAutofit/>
          </a:bodyPr>
          <a:lstStyle/>
          <a:p>
            <a:pPr marL="109728" indent="0">
              <a:buNone/>
            </a:pPr>
            <a:r>
              <a:rPr lang="tr-TR" sz="2400" b="1" dirty="0" smtClean="0">
                <a:latin typeface="Calibri" pitchFamily="34" charset="0"/>
                <a:cs typeface="Calibri" pitchFamily="34" charset="0"/>
              </a:rPr>
              <a:t>1. Tanımaya ve Yerleştirmeye Dönük Değerlendirme </a:t>
            </a:r>
          </a:p>
          <a:p>
            <a:r>
              <a:rPr lang="tr-TR" sz="2400" dirty="0" smtClean="0">
                <a:latin typeface="Calibri" pitchFamily="34" charset="0"/>
                <a:cs typeface="Calibri" pitchFamily="34" charset="0"/>
              </a:rPr>
              <a:t>Programa girişte yapılır.</a:t>
            </a:r>
          </a:p>
          <a:p>
            <a:r>
              <a:rPr lang="tr-TR" sz="2400" dirty="0" smtClean="0">
                <a:latin typeface="Calibri" pitchFamily="34" charset="0"/>
                <a:cs typeface="Calibri" pitchFamily="34" charset="0"/>
              </a:rPr>
              <a:t>Amaç: hazır bulunuşluk, giriş davranışları, seviye tespit, ön öğrenmeleri belirlemektir.</a:t>
            </a:r>
          </a:p>
          <a:p>
            <a:r>
              <a:rPr lang="tr-TR" sz="2400" dirty="0" smtClean="0">
                <a:latin typeface="Calibri" pitchFamily="34" charset="0"/>
                <a:cs typeface="Calibri" pitchFamily="34" charset="0"/>
              </a:rPr>
              <a:t>Öğrencilerin sonraki programa yerleşip yerleşemeyeceğine karar vermektir</a:t>
            </a:r>
          </a:p>
          <a:p>
            <a:pPr marL="109728" indent="0">
              <a:buNone/>
            </a:pPr>
            <a:r>
              <a:rPr lang="tr-TR" sz="2400" dirty="0" smtClean="0">
                <a:latin typeface="Calibri" pitchFamily="34" charset="0"/>
                <a:cs typeface="Calibri" pitchFamily="34" charset="0"/>
              </a:rPr>
              <a:t>	</a:t>
            </a:r>
          </a:p>
          <a:p>
            <a:pPr marL="109728" lvl="0" indent="0">
              <a:buClr>
                <a:srgbClr val="0BD0D9"/>
              </a:buClr>
              <a:buNone/>
            </a:pPr>
            <a:r>
              <a:rPr lang="tr-TR" sz="2400" b="1" dirty="0" smtClean="0">
                <a:solidFill>
                  <a:prstClr val="black"/>
                </a:solidFill>
                <a:latin typeface="Calibri" pitchFamily="34" charset="0"/>
                <a:cs typeface="Calibri" pitchFamily="34" charset="0"/>
              </a:rPr>
              <a:t>2. Biçimlendirmeye </a:t>
            </a:r>
            <a:r>
              <a:rPr lang="tr-TR" sz="2400" b="1" dirty="0">
                <a:solidFill>
                  <a:prstClr val="black"/>
                </a:solidFill>
                <a:latin typeface="Calibri" pitchFamily="34" charset="0"/>
                <a:cs typeface="Calibri" pitchFamily="34" charset="0"/>
              </a:rPr>
              <a:t>ve Yetiştirmeye Dönük Değerlendirme </a:t>
            </a:r>
          </a:p>
          <a:p>
            <a:pPr lvl="0">
              <a:buClr>
                <a:srgbClr val="0BD0D9"/>
              </a:buClr>
            </a:pPr>
            <a:r>
              <a:rPr lang="tr-TR" sz="2400" dirty="0">
                <a:solidFill>
                  <a:prstClr val="black"/>
                </a:solidFill>
                <a:latin typeface="Calibri" pitchFamily="34" charset="0"/>
                <a:cs typeface="Calibri" pitchFamily="34" charset="0"/>
              </a:rPr>
              <a:t>Program sürecinde yapılır.</a:t>
            </a:r>
          </a:p>
          <a:p>
            <a:pPr lvl="0">
              <a:buClr>
                <a:srgbClr val="0BD0D9"/>
              </a:buClr>
            </a:pPr>
            <a:r>
              <a:rPr lang="tr-TR" sz="2400" dirty="0">
                <a:solidFill>
                  <a:prstClr val="black"/>
                </a:solidFill>
                <a:latin typeface="Calibri" pitchFamily="34" charset="0"/>
                <a:cs typeface="Calibri" pitchFamily="34" charset="0"/>
              </a:rPr>
              <a:t>Amaç: öğrenme eksikliğini belirlemek ve gidermektir.</a:t>
            </a:r>
          </a:p>
          <a:p>
            <a:pPr marL="109728" lvl="0" indent="0">
              <a:buClr>
                <a:srgbClr val="0BD0D9"/>
              </a:buClr>
              <a:buNone/>
            </a:pPr>
            <a:endParaRPr lang="tr-TR" sz="2400" b="1" dirty="0">
              <a:solidFill>
                <a:prstClr val="black"/>
              </a:solidFill>
              <a:latin typeface="Calibri" pitchFamily="34" charset="0"/>
              <a:cs typeface="Calibri" pitchFamily="34" charset="0"/>
            </a:endParaRPr>
          </a:p>
          <a:p>
            <a:pPr marL="109728" lvl="0" indent="0">
              <a:buClr>
                <a:srgbClr val="0BD0D9"/>
              </a:buClr>
              <a:buNone/>
            </a:pPr>
            <a:r>
              <a:rPr lang="tr-TR" sz="2400" b="1" dirty="0" smtClean="0">
                <a:solidFill>
                  <a:prstClr val="black"/>
                </a:solidFill>
                <a:latin typeface="Calibri" pitchFamily="34" charset="0"/>
                <a:cs typeface="Calibri" pitchFamily="34" charset="0"/>
              </a:rPr>
              <a:t>3. Düzey </a:t>
            </a:r>
            <a:r>
              <a:rPr lang="tr-TR" sz="2400" b="1" dirty="0">
                <a:solidFill>
                  <a:prstClr val="black"/>
                </a:solidFill>
                <a:latin typeface="Calibri" pitchFamily="34" charset="0"/>
                <a:cs typeface="Calibri" pitchFamily="34" charset="0"/>
              </a:rPr>
              <a:t>Belirleyici Değerlendirme </a:t>
            </a:r>
          </a:p>
          <a:p>
            <a:pPr marL="109728" lvl="0" indent="0">
              <a:buClr>
                <a:srgbClr val="0BD0D9"/>
              </a:buClr>
              <a:buNone/>
            </a:pPr>
            <a:r>
              <a:rPr lang="tr-TR" sz="2400" dirty="0" smtClean="0">
                <a:solidFill>
                  <a:prstClr val="black"/>
                </a:solidFill>
                <a:latin typeface="Calibri" pitchFamily="34" charset="0"/>
                <a:cs typeface="Calibri" pitchFamily="34" charset="0"/>
              </a:rPr>
              <a:t>Amacı; öğrenciye not verilerek belge</a:t>
            </a:r>
            <a:r>
              <a:rPr lang="tr-TR" sz="2400" dirty="0">
                <a:solidFill>
                  <a:prstClr val="black"/>
                </a:solidFill>
                <a:latin typeface="Calibri" pitchFamily="34" charset="0"/>
                <a:cs typeface="Calibri" pitchFamily="34" charset="0"/>
              </a:rPr>
              <a:t>, sertifika, diploma verilir.</a:t>
            </a:r>
          </a:p>
          <a:p>
            <a:pPr lvl="4"/>
            <a:endParaRPr lang="tr-TR" sz="2400" dirty="0" smtClean="0">
              <a:latin typeface="Calibri" pitchFamily="34" charset="0"/>
              <a:cs typeface="Calibri" pitchFamily="34" charset="0"/>
            </a:endParaRPr>
          </a:p>
          <a:p>
            <a:pPr marL="109728" indent="0">
              <a:buNone/>
            </a:pPr>
            <a:endParaRPr lang="tr-TR" sz="2400" dirty="0">
              <a:latin typeface="Calibri" pitchFamily="34" charset="0"/>
              <a:cs typeface="Calibri" pitchFamily="34" charset="0"/>
            </a:endParaRPr>
          </a:p>
        </p:txBody>
      </p:sp>
    </p:spTree>
    <p:extLst>
      <p:ext uri="{BB962C8B-B14F-4D97-AF65-F5344CB8AC3E}">
        <p14:creationId xmlns:p14="http://schemas.microsoft.com/office/powerpoint/2010/main" val="31335617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3905281" y="162738"/>
            <a:ext cx="4571521" cy="90873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9414" tIns="49709" rIns="99414" bIns="49709" anchor="ctr"/>
          <a:lstStyle/>
          <a:p>
            <a:pPr algn="ctr" defTabSz="994656">
              <a:buFont typeface="Times New Roman" pitchFamily="18" charset="0"/>
              <a:buNone/>
              <a:defRPr/>
            </a:pPr>
            <a:r>
              <a:rPr lang="tr-TR" sz="2000" b="1" dirty="0">
                <a:solidFill>
                  <a:prstClr val="black"/>
                </a:solidFill>
              </a:rPr>
              <a:t>AMACINA GÖRE SINAVLAR </a:t>
            </a:r>
          </a:p>
        </p:txBody>
      </p:sp>
      <p:sp>
        <p:nvSpPr>
          <p:cNvPr id="6" name="5 Dikdörtgen"/>
          <p:cNvSpPr/>
          <p:nvPr/>
        </p:nvSpPr>
        <p:spPr>
          <a:xfrm>
            <a:off x="380163" y="1571205"/>
            <a:ext cx="3429120" cy="2286960"/>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9414" tIns="49709" rIns="99414" bIns="49709" anchor="ctr"/>
          <a:lstStyle/>
          <a:p>
            <a:pPr algn="ctr" defTabSz="994656">
              <a:buFont typeface="Times New Roman" pitchFamily="18" charset="0"/>
              <a:buNone/>
              <a:defRPr/>
            </a:pPr>
            <a:r>
              <a:rPr lang="tr-TR" sz="2000" b="1" dirty="0">
                <a:solidFill>
                  <a:prstClr val="black"/>
                </a:solidFill>
              </a:rPr>
              <a:t>Öğretime başlamadan önce yapılan sınavlar </a:t>
            </a:r>
            <a:r>
              <a:rPr lang="tr-TR" sz="2000" b="1" u="sng" dirty="0">
                <a:solidFill>
                  <a:srgbClr val="C00000"/>
                </a:solidFill>
              </a:rPr>
              <a:t>Temel amacı; </a:t>
            </a:r>
            <a:r>
              <a:rPr lang="tr-TR" sz="2000" b="1" dirty="0" err="1">
                <a:solidFill>
                  <a:prstClr val="black"/>
                </a:solidFill>
              </a:rPr>
              <a:t>Hazırbulunuşluk</a:t>
            </a:r>
            <a:r>
              <a:rPr lang="tr-TR" sz="2000" b="1" dirty="0">
                <a:solidFill>
                  <a:prstClr val="black"/>
                </a:solidFill>
              </a:rPr>
              <a:t> düzeylerinin belirlenmesi</a:t>
            </a:r>
          </a:p>
        </p:txBody>
      </p:sp>
      <p:sp>
        <p:nvSpPr>
          <p:cNvPr id="7" name="6 Dikdörtgen"/>
          <p:cNvSpPr/>
          <p:nvPr/>
        </p:nvSpPr>
        <p:spPr>
          <a:xfrm>
            <a:off x="4571522" y="1571205"/>
            <a:ext cx="3239039" cy="2286960"/>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9414" tIns="49709" rIns="99414" bIns="49709" anchor="ctr"/>
          <a:lstStyle/>
          <a:p>
            <a:pPr algn="ctr" defTabSz="994656">
              <a:buFont typeface="Times New Roman" pitchFamily="18" charset="0"/>
              <a:buNone/>
              <a:defRPr/>
            </a:pPr>
            <a:r>
              <a:rPr lang="tr-TR" sz="2000" b="1" dirty="0">
                <a:solidFill>
                  <a:prstClr val="black"/>
                </a:solidFill>
              </a:rPr>
              <a:t>Öğretim süresince yapılan sınavlar </a:t>
            </a:r>
          </a:p>
          <a:p>
            <a:pPr algn="ctr" defTabSz="994656">
              <a:buFont typeface="Times New Roman" pitchFamily="18" charset="0"/>
              <a:buNone/>
              <a:defRPr/>
            </a:pPr>
            <a:r>
              <a:rPr lang="tr-TR" sz="2000" b="1" u="sng" dirty="0">
                <a:solidFill>
                  <a:srgbClr val="C00000"/>
                </a:solidFill>
              </a:rPr>
              <a:t>Temel amacı</a:t>
            </a:r>
            <a:r>
              <a:rPr lang="tr-TR" sz="2000" b="1" dirty="0">
                <a:solidFill>
                  <a:srgbClr val="C00000"/>
                </a:solidFill>
              </a:rPr>
              <a:t>; </a:t>
            </a:r>
            <a:r>
              <a:rPr lang="tr-TR" sz="2000" b="1" dirty="0">
                <a:solidFill>
                  <a:prstClr val="black"/>
                </a:solidFill>
              </a:rPr>
              <a:t>Öğrenme eksiklik veya yetersizliklerinin ve öğrenme düzeyinin belirlenmesi </a:t>
            </a:r>
          </a:p>
        </p:txBody>
      </p:sp>
      <p:sp>
        <p:nvSpPr>
          <p:cNvPr id="8" name="7 Dikdörtgen"/>
          <p:cNvSpPr/>
          <p:nvPr/>
        </p:nvSpPr>
        <p:spPr>
          <a:xfrm>
            <a:off x="8382721" y="1571205"/>
            <a:ext cx="3143041" cy="2286960"/>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9414" tIns="49709" rIns="99414" bIns="49709" anchor="ctr"/>
          <a:lstStyle/>
          <a:p>
            <a:pPr algn="ctr" defTabSz="994656">
              <a:buFont typeface="Times New Roman" pitchFamily="18" charset="0"/>
              <a:buNone/>
              <a:defRPr/>
            </a:pPr>
            <a:r>
              <a:rPr lang="tr-TR" sz="2000" b="1" dirty="0">
                <a:solidFill>
                  <a:prstClr val="black"/>
                </a:solidFill>
              </a:rPr>
              <a:t>Öğretim süresi bittikten sonra yapılan sınavlar  </a:t>
            </a:r>
          </a:p>
          <a:p>
            <a:pPr algn="ctr" defTabSz="994656">
              <a:buFont typeface="Times New Roman" pitchFamily="18" charset="0"/>
              <a:buNone/>
              <a:defRPr/>
            </a:pPr>
            <a:r>
              <a:rPr lang="tr-TR" sz="2000" b="1" u="sng" dirty="0">
                <a:solidFill>
                  <a:srgbClr val="C00000"/>
                </a:solidFill>
              </a:rPr>
              <a:t>Temel amacı ; </a:t>
            </a:r>
            <a:r>
              <a:rPr lang="tr-TR" sz="2000" b="1" dirty="0">
                <a:solidFill>
                  <a:prstClr val="black"/>
                </a:solidFill>
              </a:rPr>
              <a:t>Başarı ve yeterlik düzeyinin belirlenmesi  </a:t>
            </a:r>
          </a:p>
        </p:txBody>
      </p:sp>
      <p:cxnSp>
        <p:nvCxnSpPr>
          <p:cNvPr id="11" name="10 Düz Ok Bağlayıcısı"/>
          <p:cNvCxnSpPr/>
          <p:nvPr/>
        </p:nvCxnSpPr>
        <p:spPr>
          <a:xfrm rot="5400000">
            <a:off x="1762516" y="4499520"/>
            <a:ext cx="858330" cy="19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15 Düz Ok Bağlayıcısı"/>
          <p:cNvCxnSpPr/>
          <p:nvPr/>
        </p:nvCxnSpPr>
        <p:spPr>
          <a:xfrm rot="5400000">
            <a:off x="5572517" y="4498800"/>
            <a:ext cx="856890" cy="19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20 Düz Ok Bağlayıcısı"/>
          <p:cNvCxnSpPr/>
          <p:nvPr/>
        </p:nvCxnSpPr>
        <p:spPr>
          <a:xfrm rot="5400000">
            <a:off x="9609799" y="4464237"/>
            <a:ext cx="784883" cy="19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29 Dikdörtgen"/>
          <p:cNvSpPr/>
          <p:nvPr/>
        </p:nvSpPr>
        <p:spPr>
          <a:xfrm>
            <a:off x="572163" y="4928205"/>
            <a:ext cx="3237120" cy="157120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9414" tIns="49709" rIns="99414" bIns="49709" anchor="ctr"/>
          <a:lstStyle/>
          <a:p>
            <a:pPr algn="ctr" defTabSz="994656">
              <a:buFont typeface="Times New Roman" pitchFamily="18" charset="0"/>
              <a:buNone/>
              <a:defRPr/>
            </a:pPr>
            <a:r>
              <a:rPr lang="tr-TR" sz="2000" b="1" dirty="0">
                <a:solidFill>
                  <a:prstClr val="black"/>
                </a:solidFill>
              </a:rPr>
              <a:t>Tanıma – seçme </a:t>
            </a:r>
            <a:r>
              <a:rPr lang="tr-TR" sz="2000" dirty="0">
                <a:solidFill>
                  <a:prstClr val="black"/>
                </a:solidFill>
              </a:rPr>
              <a:t>(</a:t>
            </a:r>
            <a:r>
              <a:rPr lang="tr-TR" sz="2000" b="1" dirty="0" err="1">
                <a:solidFill>
                  <a:prstClr val="black"/>
                </a:solidFill>
              </a:rPr>
              <a:t>Tanılayıcı</a:t>
            </a:r>
            <a:r>
              <a:rPr lang="tr-TR" sz="2000" b="1" dirty="0">
                <a:solidFill>
                  <a:prstClr val="black"/>
                </a:solidFill>
              </a:rPr>
              <a:t> </a:t>
            </a:r>
            <a:r>
              <a:rPr lang="tr-TR" sz="2000" b="1" dirty="0" smtClean="0">
                <a:solidFill>
                  <a:prstClr val="black"/>
                </a:solidFill>
              </a:rPr>
              <a:t>Testler</a:t>
            </a:r>
            <a:r>
              <a:rPr lang="tr-TR" sz="2000" dirty="0" smtClean="0">
                <a:solidFill>
                  <a:prstClr val="black"/>
                </a:solidFill>
              </a:rPr>
              <a:t>) </a:t>
            </a:r>
            <a:r>
              <a:rPr lang="tr-TR" sz="2000" dirty="0">
                <a:solidFill>
                  <a:prstClr val="black"/>
                </a:solidFill>
              </a:rPr>
              <a:t>veya Ön test </a:t>
            </a:r>
          </a:p>
        </p:txBody>
      </p:sp>
      <p:sp>
        <p:nvSpPr>
          <p:cNvPr id="31" name="30 Dikdörtgen"/>
          <p:cNvSpPr/>
          <p:nvPr/>
        </p:nvSpPr>
        <p:spPr>
          <a:xfrm>
            <a:off x="4477440" y="5072220"/>
            <a:ext cx="3333120" cy="157120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9414" tIns="49709" rIns="99414" bIns="49709" anchor="ctr"/>
          <a:lstStyle/>
          <a:p>
            <a:pPr algn="ctr" defTabSz="994656">
              <a:buFont typeface="Times New Roman" pitchFamily="18" charset="0"/>
              <a:buNone/>
              <a:defRPr/>
            </a:pPr>
            <a:r>
              <a:rPr lang="tr-TR" sz="2000" dirty="0">
                <a:solidFill>
                  <a:prstClr val="black"/>
                </a:solidFill>
              </a:rPr>
              <a:t>-İzleme (</a:t>
            </a:r>
            <a:r>
              <a:rPr lang="tr-TR" sz="2000" b="1" dirty="0">
                <a:solidFill>
                  <a:prstClr val="black"/>
                </a:solidFill>
              </a:rPr>
              <a:t>Biçimlendirici</a:t>
            </a:r>
            <a:r>
              <a:rPr lang="tr-TR" sz="2000" dirty="0">
                <a:solidFill>
                  <a:prstClr val="black"/>
                </a:solidFill>
              </a:rPr>
              <a:t>, </a:t>
            </a:r>
            <a:r>
              <a:rPr lang="tr-TR" sz="2000" b="1" dirty="0" err="1" smtClean="0">
                <a:solidFill>
                  <a:prstClr val="black"/>
                </a:solidFill>
              </a:rPr>
              <a:t>Formatif</a:t>
            </a:r>
            <a:r>
              <a:rPr lang="tr-TR" sz="2000" b="1" dirty="0" smtClean="0">
                <a:solidFill>
                  <a:prstClr val="black"/>
                </a:solidFill>
              </a:rPr>
              <a:t> </a:t>
            </a:r>
            <a:r>
              <a:rPr lang="tr-TR" sz="2000" b="1" dirty="0">
                <a:solidFill>
                  <a:prstClr val="black"/>
                </a:solidFill>
              </a:rPr>
              <a:t>Testleri </a:t>
            </a:r>
            <a:r>
              <a:rPr lang="tr-TR" sz="2000" dirty="0">
                <a:solidFill>
                  <a:prstClr val="black"/>
                </a:solidFill>
              </a:rPr>
              <a:t>(Alıştırmalar, </a:t>
            </a:r>
            <a:r>
              <a:rPr lang="tr-TR" sz="2000" dirty="0" err="1">
                <a:solidFill>
                  <a:prstClr val="black"/>
                </a:solidFill>
              </a:rPr>
              <a:t>Quizler</a:t>
            </a:r>
            <a:r>
              <a:rPr lang="tr-TR" sz="2000" dirty="0">
                <a:solidFill>
                  <a:prstClr val="black"/>
                </a:solidFill>
              </a:rPr>
              <a:t> ve Ünite Testleri)</a:t>
            </a:r>
          </a:p>
          <a:p>
            <a:pPr algn="ctr" defTabSz="994656">
              <a:buFont typeface="Times New Roman" pitchFamily="18" charset="0"/>
              <a:buNone/>
              <a:defRPr/>
            </a:pPr>
            <a:r>
              <a:rPr lang="tr-TR" sz="2000" dirty="0">
                <a:solidFill>
                  <a:prstClr val="black"/>
                </a:solidFill>
              </a:rPr>
              <a:t>-Başarı Testleri</a:t>
            </a:r>
          </a:p>
        </p:txBody>
      </p:sp>
      <p:sp>
        <p:nvSpPr>
          <p:cNvPr id="33" name="32 Dikdörtgen"/>
          <p:cNvSpPr/>
          <p:nvPr/>
        </p:nvSpPr>
        <p:spPr>
          <a:xfrm>
            <a:off x="8382723" y="5072220"/>
            <a:ext cx="3237120" cy="157120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9414" tIns="49709" rIns="99414" bIns="49709" anchor="ctr"/>
          <a:lstStyle/>
          <a:p>
            <a:pPr algn="ctr" defTabSz="994656">
              <a:buFont typeface="Times New Roman" pitchFamily="18" charset="0"/>
              <a:buNone/>
              <a:defRPr/>
            </a:pPr>
            <a:r>
              <a:rPr lang="tr-TR" sz="2000" dirty="0">
                <a:solidFill>
                  <a:prstClr val="black"/>
                </a:solidFill>
              </a:rPr>
              <a:t>-Program Sonu </a:t>
            </a:r>
            <a:r>
              <a:rPr lang="tr-TR" sz="2000" b="1" dirty="0">
                <a:solidFill>
                  <a:prstClr val="black"/>
                </a:solidFill>
              </a:rPr>
              <a:t>Düzey Belirleyici </a:t>
            </a:r>
            <a:r>
              <a:rPr lang="tr-TR" sz="2000" dirty="0">
                <a:solidFill>
                  <a:prstClr val="black"/>
                </a:solidFill>
              </a:rPr>
              <a:t>Testler </a:t>
            </a:r>
            <a:r>
              <a:rPr lang="tr-TR" sz="2000" dirty="0" smtClean="0">
                <a:solidFill>
                  <a:prstClr val="black"/>
                </a:solidFill>
              </a:rPr>
              <a:t>(</a:t>
            </a:r>
            <a:r>
              <a:rPr lang="tr-TR" sz="2000" dirty="0" err="1" smtClean="0">
                <a:solidFill>
                  <a:prstClr val="black"/>
                </a:solidFill>
              </a:rPr>
              <a:t>Summative</a:t>
            </a:r>
            <a:r>
              <a:rPr lang="tr-TR" sz="2000" dirty="0" smtClean="0">
                <a:solidFill>
                  <a:prstClr val="black"/>
                </a:solidFill>
              </a:rPr>
              <a:t> Başarı </a:t>
            </a:r>
            <a:r>
              <a:rPr lang="tr-TR" sz="2000" dirty="0">
                <a:solidFill>
                  <a:prstClr val="black"/>
                </a:solidFill>
              </a:rPr>
              <a:t>Testleri , Yeterlik Sınavları) </a:t>
            </a:r>
          </a:p>
          <a:p>
            <a:pPr algn="ctr" defTabSz="994656">
              <a:buFont typeface="Times New Roman" pitchFamily="18" charset="0"/>
              <a:buNone/>
              <a:defRPr/>
            </a:pPr>
            <a:r>
              <a:rPr lang="tr-TR" sz="2000" dirty="0">
                <a:solidFill>
                  <a:prstClr val="black"/>
                </a:solidFill>
              </a:rPr>
              <a:t>-Yeterlik  ve Seçme Sınavları </a:t>
            </a:r>
          </a:p>
        </p:txBody>
      </p:sp>
      <p:cxnSp>
        <p:nvCxnSpPr>
          <p:cNvPr id="12" name="10 Düz Ok Bağlayıcısı"/>
          <p:cNvCxnSpPr/>
          <p:nvPr/>
        </p:nvCxnSpPr>
        <p:spPr>
          <a:xfrm flipH="1">
            <a:off x="2286000" y="1071480"/>
            <a:ext cx="1410001" cy="3413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10 Düz Ok Bağlayıcısı"/>
          <p:cNvCxnSpPr/>
          <p:nvPr/>
        </p:nvCxnSpPr>
        <p:spPr>
          <a:xfrm>
            <a:off x="8688001" y="1003789"/>
            <a:ext cx="1313280" cy="4090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10 Düz Ok Bağlayıcısı"/>
          <p:cNvCxnSpPr>
            <a:stCxn id="5" idx="2"/>
          </p:cNvCxnSpPr>
          <p:nvPr/>
        </p:nvCxnSpPr>
        <p:spPr>
          <a:xfrm>
            <a:off x="6192001" y="1071473"/>
            <a:ext cx="0" cy="3413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0653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343913" y="766918"/>
            <a:ext cx="8460876" cy="4788258"/>
          </a:xfrm>
          <a:prstGeom prst="rect">
            <a:avLst/>
          </a:prstGeom>
        </p:spPr>
      </p:pic>
      <p:pic>
        <p:nvPicPr>
          <p:cNvPr id="5" name="Resim 4"/>
          <p:cNvPicPr>
            <a:picLocks noChangeAspect="1"/>
          </p:cNvPicPr>
          <p:nvPr/>
        </p:nvPicPr>
        <p:blipFill>
          <a:blip r:embed="rId3"/>
          <a:stretch>
            <a:fillRect/>
          </a:stretch>
        </p:blipFill>
        <p:spPr>
          <a:xfrm>
            <a:off x="7872922" y="250724"/>
            <a:ext cx="4319078" cy="6194321"/>
          </a:xfrm>
          <a:prstGeom prst="rect">
            <a:avLst/>
          </a:prstGeom>
        </p:spPr>
      </p:pic>
    </p:spTree>
    <p:extLst>
      <p:ext uri="{BB962C8B-B14F-4D97-AF65-F5344CB8AC3E}">
        <p14:creationId xmlns:p14="http://schemas.microsoft.com/office/powerpoint/2010/main" val="1315042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805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01" y="318278"/>
            <a:ext cx="11059200" cy="622145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9880600" y="3793867"/>
            <a:ext cx="1003300" cy="461665"/>
          </a:xfrm>
          <a:prstGeom prst="rect">
            <a:avLst/>
          </a:prstGeom>
          <a:noFill/>
        </p:spPr>
        <p:txBody>
          <a:bodyPr wrap="square" rtlCol="0">
            <a:spAutoFit/>
          </a:bodyPr>
          <a:lstStyle/>
          <a:p>
            <a:r>
              <a:rPr lang="tr-TR" sz="2400" dirty="0" smtClean="0"/>
              <a:t>(YKS)</a:t>
            </a:r>
            <a:endParaRPr lang="tr-TR" sz="2400" dirty="0"/>
          </a:p>
        </p:txBody>
      </p:sp>
      <p:sp>
        <p:nvSpPr>
          <p:cNvPr id="7" name="Metin kutusu 6"/>
          <p:cNvSpPr txBox="1"/>
          <p:nvPr/>
        </p:nvSpPr>
        <p:spPr>
          <a:xfrm>
            <a:off x="9029700" y="4177099"/>
            <a:ext cx="1003300" cy="461665"/>
          </a:xfrm>
          <a:prstGeom prst="rect">
            <a:avLst/>
          </a:prstGeom>
          <a:noFill/>
        </p:spPr>
        <p:txBody>
          <a:bodyPr wrap="square" rtlCol="0">
            <a:spAutoFit/>
          </a:bodyPr>
          <a:lstStyle/>
          <a:p>
            <a:r>
              <a:rPr lang="tr-TR" sz="2400" dirty="0" smtClean="0"/>
              <a:t>(LGS)</a:t>
            </a:r>
            <a:endParaRPr lang="tr-TR" sz="2400" dirty="0"/>
          </a:p>
        </p:txBody>
      </p:sp>
    </p:spTree>
    <p:extLst>
      <p:ext uri="{BB962C8B-B14F-4D97-AF65-F5344CB8AC3E}">
        <p14:creationId xmlns:p14="http://schemas.microsoft.com/office/powerpoint/2010/main" val="3778800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840737-6113-48F2-B845-A4B8B1EB1621}"/>
              </a:ext>
            </a:extLst>
          </p:cNvPr>
          <p:cNvSpPr>
            <a:spLocks noGrp="1"/>
          </p:cNvSpPr>
          <p:nvPr>
            <p:ph type="title"/>
          </p:nvPr>
        </p:nvSpPr>
        <p:spPr>
          <a:xfrm>
            <a:off x="1959142" y="667026"/>
            <a:ext cx="9303446" cy="697221"/>
          </a:xfrm>
        </p:spPr>
        <p:txBody>
          <a:bodyPr>
            <a:normAutofit/>
          </a:bodyPr>
          <a:lstStyle/>
          <a:p>
            <a:r>
              <a:rPr lang="tr-TR" sz="2800" b="1" dirty="0" smtClean="0">
                <a:solidFill>
                  <a:schemeClr val="tx1"/>
                </a:solidFill>
                <a:latin typeface="Calibri" pitchFamily="34" charset="0"/>
                <a:cs typeface="Calibri" pitchFamily="34" charset="0"/>
              </a:rPr>
              <a:t>TANIMA </a:t>
            </a:r>
            <a:r>
              <a:rPr lang="tr-TR" sz="2800" b="1" dirty="0">
                <a:solidFill>
                  <a:schemeClr val="tx1"/>
                </a:solidFill>
                <a:latin typeface="Calibri" pitchFamily="34" charset="0"/>
                <a:cs typeface="Calibri" pitchFamily="34" charset="0"/>
              </a:rPr>
              <a:t>VE </a:t>
            </a:r>
            <a:r>
              <a:rPr lang="tr-TR" sz="2800" b="1" dirty="0" smtClean="0">
                <a:solidFill>
                  <a:schemeClr val="tx1"/>
                </a:solidFill>
                <a:latin typeface="Calibri" pitchFamily="34" charset="0"/>
                <a:cs typeface="Calibri" pitchFamily="34" charset="0"/>
              </a:rPr>
              <a:t>YERLEŞTİRME (</a:t>
            </a:r>
            <a:r>
              <a:rPr lang="tr-TR" sz="2800" b="1" dirty="0">
                <a:solidFill>
                  <a:schemeClr val="tx1"/>
                </a:solidFill>
                <a:latin typeface="Calibri" pitchFamily="34" charset="0"/>
                <a:cs typeface="Calibri" pitchFamily="34" charset="0"/>
              </a:rPr>
              <a:t>DİAGNOSTİK)</a:t>
            </a:r>
          </a:p>
        </p:txBody>
      </p:sp>
      <p:sp>
        <p:nvSpPr>
          <p:cNvPr id="3" name="İçerik Yer Tutucusu 2">
            <a:extLst>
              <a:ext uri="{FF2B5EF4-FFF2-40B4-BE49-F238E27FC236}">
                <a16:creationId xmlns:a16="http://schemas.microsoft.com/office/drawing/2014/main" id="{9B451C93-5028-4D63-BB44-379CA9B67E5B}"/>
              </a:ext>
            </a:extLst>
          </p:cNvPr>
          <p:cNvSpPr>
            <a:spLocks noGrp="1"/>
          </p:cNvSpPr>
          <p:nvPr>
            <p:ph idx="1"/>
          </p:nvPr>
        </p:nvSpPr>
        <p:spPr>
          <a:xfrm>
            <a:off x="1957136" y="1426358"/>
            <a:ext cx="9881937" cy="5060673"/>
          </a:xfrm>
        </p:spPr>
        <p:txBody>
          <a:bodyPr>
            <a:normAutofit/>
          </a:bodyPr>
          <a:lstStyle/>
          <a:p>
            <a:pPr marL="0" indent="0">
              <a:buNone/>
            </a:pPr>
            <a:r>
              <a:rPr lang="tr-TR" sz="2000" dirty="0" smtClean="0">
                <a:solidFill>
                  <a:schemeClr val="tx1"/>
                </a:solidFill>
                <a:latin typeface="Arial" pitchFamily="34" charset="0"/>
                <a:cs typeface="Arial" pitchFamily="34" charset="0"/>
              </a:rPr>
              <a:t>Seviye </a:t>
            </a:r>
            <a:r>
              <a:rPr lang="tr-TR" sz="2000" dirty="0">
                <a:solidFill>
                  <a:schemeClr val="tx1"/>
                </a:solidFill>
                <a:latin typeface="Arial" pitchFamily="34" charset="0"/>
                <a:cs typeface="Arial" pitchFamily="34" charset="0"/>
              </a:rPr>
              <a:t>tespit sınavı, hazırbulunuşluk testi, seçme testi, tanıma testi, yetenek testi, yerleştirme testi ve muafiyet testleri kullanılır.</a:t>
            </a:r>
          </a:p>
          <a:p>
            <a:pPr marL="0" indent="0">
              <a:buNone/>
            </a:pPr>
            <a:r>
              <a:rPr lang="tr-TR" sz="2000" b="1" dirty="0">
                <a:solidFill>
                  <a:schemeClr val="tx1"/>
                </a:solidFill>
                <a:latin typeface="Arial" pitchFamily="34" charset="0"/>
                <a:cs typeface="Arial" pitchFamily="34" charset="0"/>
              </a:rPr>
              <a:t>T</a:t>
            </a:r>
            <a:r>
              <a:rPr lang="tr-TR" sz="2000" b="1" dirty="0" smtClean="0">
                <a:solidFill>
                  <a:schemeClr val="tx1"/>
                </a:solidFill>
                <a:latin typeface="Arial" pitchFamily="34" charset="0"/>
                <a:cs typeface="Arial" pitchFamily="34" charset="0"/>
              </a:rPr>
              <a:t>anıma ve Yerleştirmeye Yönelik Değerlendirmelere Örnekler: </a:t>
            </a:r>
          </a:p>
          <a:p>
            <a:r>
              <a:rPr lang="tr-TR" sz="2000" dirty="0" smtClean="0">
                <a:solidFill>
                  <a:schemeClr val="tx1"/>
                </a:solidFill>
                <a:latin typeface="Arial" pitchFamily="34" charset="0"/>
                <a:cs typeface="Arial" pitchFamily="34" charset="0"/>
              </a:rPr>
              <a:t>DHBT: Din </a:t>
            </a:r>
            <a:r>
              <a:rPr lang="tr-TR" sz="2000" dirty="0">
                <a:solidFill>
                  <a:schemeClr val="tx1"/>
                </a:solidFill>
                <a:latin typeface="Arial" pitchFamily="34" charset="0"/>
                <a:cs typeface="Arial" pitchFamily="34" charset="0"/>
              </a:rPr>
              <a:t>Hizmetleri Alan </a:t>
            </a:r>
            <a:r>
              <a:rPr lang="tr-TR" sz="2000" dirty="0" smtClean="0">
                <a:solidFill>
                  <a:schemeClr val="tx1"/>
                </a:solidFill>
                <a:latin typeface="Arial" pitchFamily="34" charset="0"/>
                <a:cs typeface="Arial" pitchFamily="34" charset="0"/>
              </a:rPr>
              <a:t>Bilgisi  </a:t>
            </a:r>
            <a:r>
              <a:rPr lang="tr-TR" sz="2000" dirty="0">
                <a:solidFill>
                  <a:schemeClr val="tx1"/>
                </a:solidFill>
                <a:latin typeface="Arial" pitchFamily="34" charset="0"/>
                <a:cs typeface="Arial" pitchFamily="34" charset="0"/>
              </a:rPr>
              <a:t>Sınav</a:t>
            </a:r>
            <a:endParaRPr lang="tr-TR" sz="2000" dirty="0" smtClean="0">
              <a:solidFill>
                <a:schemeClr val="tx1"/>
              </a:solidFill>
              <a:latin typeface="Arial" pitchFamily="34" charset="0"/>
              <a:cs typeface="Arial" pitchFamily="34" charset="0"/>
            </a:endParaRPr>
          </a:p>
          <a:p>
            <a:r>
              <a:rPr lang="tr-TR" sz="2000" dirty="0" smtClean="0">
                <a:solidFill>
                  <a:schemeClr val="tx1"/>
                </a:solidFill>
                <a:latin typeface="Arial" pitchFamily="34" charset="0"/>
                <a:cs typeface="Arial" pitchFamily="34" charset="0"/>
              </a:rPr>
              <a:t>KPSS: Kamu Personel Seçme Sınavı</a:t>
            </a:r>
          </a:p>
          <a:p>
            <a:r>
              <a:rPr lang="tr-TR" sz="2000" dirty="0" smtClean="0">
                <a:solidFill>
                  <a:schemeClr val="tx1"/>
                </a:solidFill>
                <a:latin typeface="Arial" pitchFamily="34" charset="0"/>
                <a:cs typeface="Arial" pitchFamily="34" charset="0"/>
              </a:rPr>
              <a:t>ALES: Akademik Personel ve Lisansüstü Eğitimi Seçme Sınavı</a:t>
            </a:r>
          </a:p>
          <a:p>
            <a:r>
              <a:rPr lang="tr-TR" sz="2000" dirty="0" smtClean="0">
                <a:solidFill>
                  <a:schemeClr val="tx1"/>
                </a:solidFill>
                <a:latin typeface="Arial" pitchFamily="34" charset="0"/>
                <a:cs typeface="Arial" pitchFamily="34" charset="0"/>
              </a:rPr>
              <a:t>LGS ile </a:t>
            </a:r>
            <a:r>
              <a:rPr lang="tr-TR" sz="2000" dirty="0">
                <a:solidFill>
                  <a:schemeClr val="tx1"/>
                </a:solidFill>
                <a:latin typeface="Arial" pitchFamily="34" charset="0"/>
                <a:cs typeface="Arial" pitchFamily="34" charset="0"/>
              </a:rPr>
              <a:t>Anadolu ve fen liselerine yerleştirme </a:t>
            </a:r>
          </a:p>
          <a:p>
            <a:r>
              <a:rPr lang="tr-TR" sz="2000" dirty="0" smtClean="0">
                <a:solidFill>
                  <a:schemeClr val="tx1"/>
                </a:solidFill>
                <a:latin typeface="Arial" pitchFamily="34" charset="0"/>
                <a:cs typeface="Arial" pitchFamily="34" charset="0"/>
              </a:rPr>
              <a:t>YKS </a:t>
            </a:r>
            <a:r>
              <a:rPr lang="tr-TR" sz="2000" dirty="0">
                <a:solidFill>
                  <a:schemeClr val="tx1"/>
                </a:solidFill>
                <a:latin typeface="Arial" pitchFamily="34" charset="0"/>
                <a:cs typeface="Arial" pitchFamily="34" charset="0"/>
              </a:rPr>
              <a:t>(TYT - AYT - YDT) </a:t>
            </a:r>
            <a:r>
              <a:rPr lang="tr-TR" sz="2000" dirty="0" smtClean="0">
                <a:solidFill>
                  <a:schemeClr val="tx1"/>
                </a:solidFill>
                <a:latin typeface="Arial" pitchFamily="34" charset="0"/>
                <a:cs typeface="Arial" pitchFamily="34" charset="0"/>
              </a:rPr>
              <a:t>ile yükseköğretim </a:t>
            </a:r>
            <a:r>
              <a:rPr lang="tr-TR" sz="2000" dirty="0">
                <a:solidFill>
                  <a:schemeClr val="tx1"/>
                </a:solidFill>
                <a:latin typeface="Arial" pitchFamily="34" charset="0"/>
                <a:cs typeface="Arial" pitchFamily="34" charset="0"/>
              </a:rPr>
              <a:t>programlarına </a:t>
            </a:r>
            <a:r>
              <a:rPr lang="tr-TR" sz="2000" dirty="0" smtClean="0">
                <a:solidFill>
                  <a:schemeClr val="tx1"/>
                </a:solidFill>
                <a:latin typeface="Arial" pitchFamily="34" charset="0"/>
                <a:cs typeface="Arial" pitchFamily="34" charset="0"/>
              </a:rPr>
              <a:t>yerleştirme</a:t>
            </a:r>
          </a:p>
          <a:p>
            <a:r>
              <a:rPr lang="tr-TR" sz="2000" dirty="0">
                <a:solidFill>
                  <a:schemeClr val="tx1"/>
                </a:solidFill>
                <a:latin typeface="Arial" pitchFamily="34" charset="0"/>
                <a:cs typeface="Arial" pitchFamily="34" charset="0"/>
              </a:rPr>
              <a:t>* Temel Yeterlik Testi (TYT) </a:t>
            </a:r>
            <a:endParaRPr lang="tr-TR" sz="2000" dirty="0" smtClean="0">
              <a:solidFill>
                <a:schemeClr val="tx1"/>
              </a:solidFill>
              <a:latin typeface="Arial" pitchFamily="34" charset="0"/>
              <a:cs typeface="Arial" pitchFamily="34" charset="0"/>
            </a:endParaRPr>
          </a:p>
          <a:p>
            <a:r>
              <a:rPr lang="tr-TR" sz="2000" dirty="0" smtClean="0">
                <a:solidFill>
                  <a:schemeClr val="tx1"/>
                </a:solidFill>
                <a:latin typeface="Arial" pitchFamily="34" charset="0"/>
                <a:cs typeface="Arial" pitchFamily="34" charset="0"/>
              </a:rPr>
              <a:t>* </a:t>
            </a:r>
            <a:r>
              <a:rPr lang="tr-TR" sz="2000" dirty="0">
                <a:solidFill>
                  <a:schemeClr val="tx1"/>
                </a:solidFill>
                <a:latin typeface="Arial" pitchFamily="34" charset="0"/>
                <a:cs typeface="Arial" pitchFamily="34" charset="0"/>
              </a:rPr>
              <a:t>Alan Yeterlik Testleri (AYT) ve </a:t>
            </a:r>
            <a:endParaRPr lang="tr-TR" sz="2000" dirty="0" smtClean="0">
              <a:solidFill>
                <a:schemeClr val="tx1"/>
              </a:solidFill>
              <a:latin typeface="Arial" pitchFamily="34" charset="0"/>
              <a:cs typeface="Arial" pitchFamily="34" charset="0"/>
            </a:endParaRPr>
          </a:p>
          <a:p>
            <a:r>
              <a:rPr lang="tr-TR" sz="2000" dirty="0">
                <a:ln>
                  <a:solidFill>
                    <a:srgbClr val="000000">
                      <a:lumMod val="75000"/>
                      <a:lumOff val="25000"/>
                      <a:alpha val="10000"/>
                    </a:srgbClr>
                  </a:solidFill>
                </a:ln>
                <a:solidFill>
                  <a:schemeClr val="tx1"/>
                </a:solidFill>
                <a:effectLst>
                  <a:outerShdw blurRad="9525" dist="25400" dir="14640000" algn="tl" rotWithShape="0">
                    <a:srgbClr val="000000">
                      <a:alpha val="30000"/>
                    </a:srgbClr>
                  </a:outerShdw>
                </a:effectLst>
                <a:latin typeface="Arial" pitchFamily="34" charset="0"/>
                <a:cs typeface="Arial" pitchFamily="34" charset="0"/>
              </a:rPr>
              <a:t>* </a:t>
            </a:r>
            <a:r>
              <a:rPr lang="tr-TR" sz="2000" dirty="0" smtClean="0">
                <a:solidFill>
                  <a:schemeClr val="tx1"/>
                </a:solidFill>
                <a:latin typeface="Arial" pitchFamily="34" charset="0"/>
                <a:cs typeface="Arial" pitchFamily="34" charset="0"/>
              </a:rPr>
              <a:t>Yabancı </a:t>
            </a:r>
            <a:r>
              <a:rPr lang="tr-TR" sz="2000" dirty="0">
                <a:solidFill>
                  <a:schemeClr val="tx1"/>
                </a:solidFill>
                <a:latin typeface="Arial" pitchFamily="34" charset="0"/>
                <a:cs typeface="Arial" pitchFamily="34" charset="0"/>
              </a:rPr>
              <a:t>Dil Testi (YDT) </a:t>
            </a:r>
          </a:p>
          <a:p>
            <a:pPr marL="36900" indent="0">
              <a:buNone/>
            </a:pPr>
            <a:endParaRPr lang="tr-TR" sz="2000" dirty="0">
              <a:latin typeface="Arial" pitchFamily="34" charset="0"/>
              <a:cs typeface="Arial" pitchFamily="34" charset="0"/>
            </a:endParaRPr>
          </a:p>
        </p:txBody>
      </p:sp>
    </p:spTree>
    <p:extLst>
      <p:ext uri="{BB962C8B-B14F-4D97-AF65-F5344CB8AC3E}">
        <p14:creationId xmlns:p14="http://schemas.microsoft.com/office/powerpoint/2010/main" val="31114724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577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61" y="110896"/>
            <a:ext cx="11796480" cy="663621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737937" y="401053"/>
            <a:ext cx="5951621" cy="449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668941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806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737"/>
            <a:ext cx="12625920" cy="653252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ağ Ok 3"/>
          <p:cNvSpPr/>
          <p:nvPr/>
        </p:nvSpPr>
        <p:spPr>
          <a:xfrm>
            <a:off x="513347" y="288759"/>
            <a:ext cx="721895"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59501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807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1373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808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61" y="0"/>
            <a:ext cx="11796480" cy="6858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4282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809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6542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solidFill>
            <a:schemeClr val="accent4">
              <a:lumMod val="40000"/>
              <a:lumOff val="60000"/>
            </a:schemeClr>
          </a:solidFill>
        </p:spPr>
        <p:txBody>
          <a:bodyPr rtlCol="0">
            <a:normAutofit/>
          </a:bodyPr>
          <a:lstStyle/>
          <a:p>
            <a:pPr defTabSz="995378" eaLnBrk="1" fontAlgn="auto" hangingPunct="1">
              <a:spcAft>
                <a:spcPts val="0"/>
              </a:spcAft>
              <a:defRPr/>
            </a:pPr>
            <a:r>
              <a:rPr lang="tr-TR" sz="3200" dirty="0" smtClean="0"/>
              <a:t>ÜNİTE (İZLEME) TESTLERİ</a:t>
            </a:r>
            <a:endParaRPr lang="tr-TR" sz="3200" dirty="0"/>
          </a:p>
        </p:txBody>
      </p:sp>
      <p:sp>
        <p:nvSpPr>
          <p:cNvPr id="245763" name="2 İçerik Yer Tutucusu"/>
          <p:cNvSpPr>
            <a:spLocks noGrp="1"/>
          </p:cNvSpPr>
          <p:nvPr>
            <p:ph idx="1"/>
          </p:nvPr>
        </p:nvSpPr>
        <p:spPr>
          <a:xfrm>
            <a:off x="261128" y="1600008"/>
            <a:ext cx="11756161" cy="3657984"/>
          </a:xfrm>
        </p:spPr>
        <p:txBody>
          <a:bodyPr/>
          <a:lstStyle/>
          <a:p>
            <a:pPr eaLnBrk="1" hangingPunct="1"/>
            <a:r>
              <a:rPr lang="tr-TR" sz="2800" dirty="0" smtClean="0"/>
              <a:t>Ünite testleri; her ünite sonunda yapılan ve üniteyle ilgili tüm davranışların yoklandığı test türüdür. </a:t>
            </a:r>
          </a:p>
          <a:p>
            <a:pPr eaLnBrk="1" hangingPunct="1"/>
            <a:r>
              <a:rPr lang="tr-TR" sz="2800" dirty="0" smtClean="0"/>
              <a:t>Konu tarama sınavları da bu amaçla uygulanır.</a:t>
            </a:r>
          </a:p>
          <a:p>
            <a:pPr eaLnBrk="1" hangingPunct="1"/>
            <a:r>
              <a:rPr lang="tr-TR" sz="2800" dirty="0" smtClean="0"/>
              <a:t>Ünite testlerini kullanmaktaki amaç, öğrencilerin belli bir ünitedeki öğrenme eksikliklerini ve güçlüklerini tespit etmektedir. </a:t>
            </a:r>
          </a:p>
          <a:p>
            <a:pPr eaLnBrk="1" hangingPunct="1"/>
            <a:endParaRPr lang="tr-TR" dirty="0" smtClean="0"/>
          </a:p>
        </p:txBody>
      </p:sp>
      <p:pic>
        <p:nvPicPr>
          <p:cNvPr id="245764"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857" y="4372959"/>
            <a:ext cx="10191360" cy="174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0317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368969" y="357157"/>
            <a:ext cx="9787840" cy="6182570"/>
          </a:xfrm>
          <a:solidFill>
            <a:schemeClr val="accent6">
              <a:lumMod val="40000"/>
              <a:lumOff val="60000"/>
            </a:schemeClr>
          </a:solidFill>
        </p:spPr>
        <p:txBody>
          <a:bodyPr rtlCol="0">
            <a:normAutofit/>
          </a:bodyPr>
          <a:lstStyle/>
          <a:p>
            <a:pPr algn="l" defTabSz="995378" eaLnBrk="1" fontAlgn="auto" hangingPunct="1">
              <a:spcAft>
                <a:spcPts val="0"/>
              </a:spcAft>
              <a:buFont typeface="Wingdings" pitchFamily="2" charset="2"/>
              <a:buChar char="v"/>
              <a:defRPr/>
            </a:pPr>
            <a:endParaRPr lang="tr-TR" sz="3200" dirty="0" smtClean="0">
              <a:solidFill>
                <a:schemeClr val="tx1"/>
              </a:solidFill>
              <a:latin typeface="Times New Roman" pitchFamily="18" charset="0"/>
              <a:cs typeface="Times New Roman" pitchFamily="18" charset="0"/>
            </a:endParaRPr>
          </a:p>
          <a:p>
            <a:pPr algn="l" defTabSz="995378" eaLnBrk="1" fontAlgn="auto" hangingPunct="1">
              <a:spcAft>
                <a:spcPts val="0"/>
              </a:spcAft>
              <a:buFont typeface="Wingdings" pitchFamily="2" charset="2"/>
              <a:buChar char="v"/>
              <a:defRPr/>
            </a:pPr>
            <a:r>
              <a:rPr lang="tr-TR" sz="2600" dirty="0" smtClean="0">
                <a:solidFill>
                  <a:schemeClr val="tx1"/>
                </a:solidFill>
                <a:latin typeface="Calibri" pitchFamily="34" charset="0"/>
                <a:cs typeface="Calibri" pitchFamily="34" charset="0"/>
              </a:rPr>
              <a:t>Ünite testleri </a:t>
            </a:r>
            <a:r>
              <a:rPr lang="tr-TR" sz="2600" dirty="0">
                <a:solidFill>
                  <a:schemeClr val="tx1"/>
                </a:solidFill>
                <a:latin typeface="Calibri" pitchFamily="34" charset="0"/>
                <a:cs typeface="Calibri" pitchFamily="34" charset="0"/>
              </a:rPr>
              <a:t>genelde not verme amacıyla değil, öğretimin verimliliğini arttırmak için </a:t>
            </a:r>
            <a:r>
              <a:rPr lang="tr-TR" sz="2600" dirty="0" smtClean="0">
                <a:solidFill>
                  <a:schemeClr val="tx1"/>
                </a:solidFill>
                <a:latin typeface="Calibri" pitchFamily="34" charset="0"/>
                <a:cs typeface="Calibri" pitchFamily="34" charset="0"/>
              </a:rPr>
              <a:t>kullanılır.</a:t>
            </a:r>
            <a:endParaRPr lang="tr-TR" sz="2600" dirty="0">
              <a:solidFill>
                <a:schemeClr val="tx1"/>
              </a:solidFill>
              <a:latin typeface="Calibri" pitchFamily="34" charset="0"/>
              <a:cs typeface="Calibri" pitchFamily="34" charset="0"/>
            </a:endParaRPr>
          </a:p>
          <a:p>
            <a:pPr defTabSz="995378" eaLnBrk="1" fontAlgn="auto" hangingPunct="1">
              <a:spcAft>
                <a:spcPts val="0"/>
              </a:spcAft>
              <a:buFont typeface="Wingdings" pitchFamily="2" charset="2"/>
              <a:buChar char="v"/>
              <a:defRPr/>
            </a:pPr>
            <a:endParaRPr lang="tr-TR" sz="2600" dirty="0">
              <a:solidFill>
                <a:schemeClr val="tx1"/>
              </a:solidFill>
              <a:latin typeface="Calibri" pitchFamily="34" charset="0"/>
              <a:cs typeface="Calibri" pitchFamily="34" charset="0"/>
            </a:endParaRPr>
          </a:p>
          <a:p>
            <a:pPr algn="l" defTabSz="995378" eaLnBrk="1" fontAlgn="auto" hangingPunct="1">
              <a:spcAft>
                <a:spcPts val="0"/>
              </a:spcAft>
              <a:buFont typeface="Wingdings" pitchFamily="2" charset="2"/>
              <a:buChar char="v"/>
              <a:defRPr/>
            </a:pPr>
            <a:r>
              <a:rPr lang="tr-TR" sz="2600" dirty="0">
                <a:solidFill>
                  <a:schemeClr val="tx1"/>
                </a:solidFill>
                <a:latin typeface="Calibri" pitchFamily="34" charset="0"/>
                <a:cs typeface="Calibri" pitchFamily="34" charset="0"/>
              </a:rPr>
              <a:t>Genelde her ünite sonunda </a:t>
            </a:r>
            <a:r>
              <a:rPr lang="tr-TR" sz="2600" dirty="0" smtClean="0">
                <a:solidFill>
                  <a:schemeClr val="tx1"/>
                </a:solidFill>
                <a:latin typeface="Calibri" pitchFamily="34" charset="0"/>
                <a:cs typeface="Calibri" pitchFamily="34" charset="0"/>
              </a:rPr>
              <a:t>yapılır. </a:t>
            </a:r>
            <a:endParaRPr lang="tr-TR" sz="2600" dirty="0">
              <a:solidFill>
                <a:schemeClr val="tx1"/>
              </a:solidFill>
              <a:latin typeface="Calibri" pitchFamily="34" charset="0"/>
              <a:cs typeface="Calibri" pitchFamily="34" charset="0"/>
            </a:endParaRPr>
          </a:p>
          <a:p>
            <a:pPr defTabSz="995378" eaLnBrk="1" fontAlgn="auto" hangingPunct="1">
              <a:spcAft>
                <a:spcPts val="0"/>
              </a:spcAft>
              <a:buFont typeface="Wingdings" pitchFamily="2" charset="2"/>
              <a:buChar char="v"/>
              <a:defRPr/>
            </a:pPr>
            <a:endParaRPr lang="tr-TR" sz="2600" dirty="0">
              <a:solidFill>
                <a:schemeClr val="tx1"/>
              </a:solidFill>
              <a:latin typeface="Calibri" pitchFamily="34" charset="0"/>
              <a:cs typeface="Calibri" pitchFamily="34" charset="0"/>
            </a:endParaRPr>
          </a:p>
          <a:p>
            <a:pPr marL="0" lvl="1" algn="l" defTabSz="995378" eaLnBrk="1" fontAlgn="auto" hangingPunct="1">
              <a:spcAft>
                <a:spcPts val="0"/>
              </a:spcAft>
              <a:buFont typeface="Wingdings" pitchFamily="2" charset="2"/>
              <a:buChar char="v"/>
              <a:defRPr/>
            </a:pPr>
            <a:r>
              <a:rPr lang="tr-TR" sz="2600" dirty="0">
                <a:solidFill>
                  <a:schemeClr val="tx1"/>
                </a:solidFill>
                <a:latin typeface="Calibri" pitchFamily="34" charset="0"/>
                <a:cs typeface="Calibri" pitchFamily="34" charset="0"/>
              </a:rPr>
              <a:t>Üniteler aşamalılık gösterdiği için bir sonraki ünitenin hedef ve davranışları bu testler sayesinde öğrencilere </a:t>
            </a:r>
            <a:r>
              <a:rPr lang="tr-TR" sz="2600" dirty="0" smtClean="0">
                <a:solidFill>
                  <a:schemeClr val="tx1"/>
                </a:solidFill>
                <a:latin typeface="Calibri" pitchFamily="34" charset="0"/>
                <a:cs typeface="Calibri" pitchFamily="34" charset="0"/>
              </a:rPr>
              <a:t>kazandırılır. </a:t>
            </a:r>
            <a:endParaRPr lang="tr-TR" sz="2600" dirty="0">
              <a:solidFill>
                <a:schemeClr val="tx1"/>
              </a:solidFill>
              <a:latin typeface="Calibri" pitchFamily="34" charset="0"/>
              <a:cs typeface="Calibri" pitchFamily="34" charset="0"/>
            </a:endParaRPr>
          </a:p>
          <a:p>
            <a:pPr marL="0" lvl="1" algn="l" defTabSz="995378" eaLnBrk="1" fontAlgn="auto" hangingPunct="1">
              <a:spcAft>
                <a:spcPts val="0"/>
              </a:spcAft>
              <a:defRPr/>
            </a:pPr>
            <a:r>
              <a:rPr lang="tr-TR" sz="2600" dirty="0">
                <a:solidFill>
                  <a:schemeClr val="tx1"/>
                </a:solidFill>
                <a:latin typeface="Calibri" pitchFamily="34" charset="0"/>
                <a:cs typeface="Calibri" pitchFamily="34" charset="0"/>
              </a:rPr>
              <a:t>	</a:t>
            </a:r>
          </a:p>
          <a:p>
            <a:pPr marL="0" lvl="1" algn="l" defTabSz="995378" eaLnBrk="1" fontAlgn="auto" hangingPunct="1">
              <a:spcAft>
                <a:spcPts val="0"/>
              </a:spcAft>
              <a:buFont typeface="Wingdings" pitchFamily="2" charset="2"/>
              <a:buChar char="v"/>
              <a:defRPr/>
            </a:pPr>
            <a:r>
              <a:rPr lang="tr-TR" sz="2600" dirty="0">
                <a:solidFill>
                  <a:schemeClr val="tx1"/>
                </a:solidFill>
                <a:latin typeface="Calibri" pitchFamily="34" charset="0"/>
                <a:cs typeface="Calibri" pitchFamily="34" charset="0"/>
              </a:rPr>
              <a:t>Eksiklikleri varsa </a:t>
            </a:r>
            <a:r>
              <a:rPr lang="tr-TR" sz="2600" dirty="0" smtClean="0">
                <a:solidFill>
                  <a:schemeClr val="tx1"/>
                </a:solidFill>
                <a:latin typeface="Calibri" pitchFamily="34" charset="0"/>
                <a:cs typeface="Calibri" pitchFamily="34" charset="0"/>
              </a:rPr>
              <a:t>kurslar, </a:t>
            </a:r>
            <a:r>
              <a:rPr lang="tr-TR" sz="2600" dirty="0">
                <a:solidFill>
                  <a:schemeClr val="tx1"/>
                </a:solidFill>
                <a:latin typeface="Calibri" pitchFamily="34" charset="0"/>
                <a:cs typeface="Calibri" pitchFamily="34" charset="0"/>
              </a:rPr>
              <a:t>ödevler </a:t>
            </a:r>
            <a:r>
              <a:rPr lang="tr-TR" sz="2600" dirty="0" smtClean="0">
                <a:solidFill>
                  <a:schemeClr val="tx1"/>
                </a:solidFill>
                <a:latin typeface="Calibri" pitchFamily="34" charset="0"/>
                <a:cs typeface="Calibri" pitchFamily="34" charset="0"/>
              </a:rPr>
              <a:t>vb. </a:t>
            </a:r>
            <a:r>
              <a:rPr lang="tr-TR" sz="2600" dirty="0">
                <a:solidFill>
                  <a:schemeClr val="tx1"/>
                </a:solidFill>
                <a:latin typeface="Calibri" pitchFamily="34" charset="0"/>
                <a:cs typeface="Calibri" pitchFamily="34" charset="0"/>
              </a:rPr>
              <a:t>aktivitelerle </a:t>
            </a:r>
            <a:r>
              <a:rPr lang="tr-TR" sz="2600" dirty="0" smtClean="0">
                <a:solidFill>
                  <a:schemeClr val="tx1"/>
                </a:solidFill>
                <a:latin typeface="Calibri" pitchFamily="34" charset="0"/>
                <a:cs typeface="Calibri" pitchFamily="34" charset="0"/>
              </a:rPr>
              <a:t>giderilir</a:t>
            </a:r>
            <a:r>
              <a:rPr lang="tr-TR" sz="2600" b="1" dirty="0" smtClean="0">
                <a:solidFill>
                  <a:schemeClr val="tx1"/>
                </a:solidFill>
                <a:latin typeface="Calibri" pitchFamily="34" charset="0"/>
                <a:cs typeface="Calibri" pitchFamily="34" charset="0"/>
              </a:rPr>
              <a:t>.</a:t>
            </a:r>
            <a:endParaRPr lang="tr-TR" sz="2600" b="1" dirty="0">
              <a:solidFill>
                <a:schemeClr val="tx1"/>
              </a:solidFill>
              <a:latin typeface="Calibri" pitchFamily="34" charset="0"/>
              <a:cs typeface="Calibri" pitchFamily="34" charset="0"/>
            </a:endParaRPr>
          </a:p>
          <a:p>
            <a:pPr defTabSz="995378" eaLnBrk="1" fontAlgn="auto" hangingPunct="1">
              <a:spcAft>
                <a:spcPts val="0"/>
              </a:spcAft>
              <a:defRPr/>
            </a:pPr>
            <a:endParaRPr lang="tr-TR" dirty="0"/>
          </a:p>
        </p:txBody>
      </p:sp>
      <p:pic>
        <p:nvPicPr>
          <p:cNvPr id="246787"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3202" y="357158"/>
            <a:ext cx="1726079" cy="61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5280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56674" y="275075"/>
            <a:ext cx="11710737" cy="1142039"/>
          </a:xfrm>
          <a:solidFill>
            <a:schemeClr val="accent5">
              <a:lumMod val="40000"/>
              <a:lumOff val="60000"/>
            </a:schemeClr>
          </a:solidFill>
          <a:ln>
            <a:solidFill>
              <a:schemeClr val="accent1">
                <a:lumMod val="40000"/>
                <a:lumOff val="60000"/>
              </a:schemeClr>
            </a:solidFill>
          </a:ln>
        </p:spPr>
        <p:txBody>
          <a:bodyPr rtlCol="0">
            <a:noAutofit/>
          </a:bodyPr>
          <a:lstStyle/>
          <a:p>
            <a:pPr defTabSz="995378" eaLnBrk="1" fontAlgn="auto" hangingPunct="1">
              <a:spcAft>
                <a:spcPts val="0"/>
              </a:spcAft>
              <a:defRPr/>
            </a:pPr>
            <a:r>
              <a:rPr lang="tr-TR" sz="2400" dirty="0"/>
              <a:t>NOT: İzleme </a:t>
            </a:r>
            <a:r>
              <a:rPr lang="tr-TR" sz="2400" dirty="0" smtClean="0"/>
              <a:t>(Ünite) testlerinde, </a:t>
            </a:r>
            <a:r>
              <a:rPr lang="tr-TR" sz="2400" dirty="0"/>
              <a:t>üniteyle ilgili tüm davranışlar </a:t>
            </a:r>
            <a:r>
              <a:rPr lang="tr-TR" sz="2400" dirty="0" smtClean="0"/>
              <a:t>yoklanmalıdır. </a:t>
            </a:r>
            <a:br>
              <a:rPr lang="tr-TR" sz="2400" dirty="0" smtClean="0"/>
            </a:br>
            <a:r>
              <a:rPr lang="tr-TR" sz="2400" dirty="0" smtClean="0"/>
              <a:t>Her </a:t>
            </a:r>
            <a:r>
              <a:rPr lang="tr-TR" sz="2400" dirty="0"/>
              <a:t>bir davranış için erişi </a:t>
            </a:r>
            <a:r>
              <a:rPr lang="tr-TR" sz="2400" dirty="0" smtClean="0"/>
              <a:t>düzeyi (örneğin %70 başarı düzeyi) </a:t>
            </a:r>
            <a:r>
              <a:rPr lang="tr-TR" sz="2400" dirty="0"/>
              <a:t>belirlenmeli  ve düzeyin altında kalan öğrenciler için </a:t>
            </a:r>
            <a:r>
              <a:rPr lang="tr-TR" sz="2400" dirty="0" smtClean="0"/>
              <a:t>örenme-öğretme etkinlikleri düzenlenmelidir.</a:t>
            </a:r>
            <a:endParaRPr lang="tr-TR" sz="2400" dirty="0"/>
          </a:p>
        </p:txBody>
      </p:sp>
      <p:graphicFrame>
        <p:nvGraphicFramePr>
          <p:cNvPr id="5" name="4 İçerik Yer Tutucusu"/>
          <p:cNvGraphicFramePr>
            <a:graphicFrameLocks noGrp="1"/>
          </p:cNvGraphicFramePr>
          <p:nvPr>
            <p:ph sz="half" idx="1"/>
            <p:extLst>
              <p:ext uri="{D42A27DB-BD31-4B8C-83A1-F6EECF244321}">
                <p14:modId xmlns:p14="http://schemas.microsoft.com/office/powerpoint/2010/main" val="2725904069"/>
              </p:ext>
            </p:extLst>
          </p:nvPr>
        </p:nvGraphicFramePr>
        <p:xfrm>
          <a:off x="572161" y="1713783"/>
          <a:ext cx="5385600" cy="4500474"/>
        </p:xfrm>
        <a:graphic>
          <a:graphicData uri="http://schemas.openxmlformats.org/drawingml/2006/table">
            <a:tbl>
              <a:tblPr firstRow="1" bandRow="1">
                <a:tableStyleId>{5C22544A-7EE6-4342-B048-85BDC9FD1C3A}</a:tableStyleId>
              </a:tblPr>
              <a:tblGrid>
                <a:gridCol w="2692800">
                  <a:extLst>
                    <a:ext uri="{9D8B030D-6E8A-4147-A177-3AD203B41FA5}">
                      <a16:colId xmlns:a16="http://schemas.microsoft.com/office/drawing/2014/main" val="20000"/>
                    </a:ext>
                  </a:extLst>
                </a:gridCol>
                <a:gridCol w="2692800">
                  <a:extLst>
                    <a:ext uri="{9D8B030D-6E8A-4147-A177-3AD203B41FA5}">
                      <a16:colId xmlns:a16="http://schemas.microsoft.com/office/drawing/2014/main" val="20001"/>
                    </a:ext>
                  </a:extLst>
                </a:gridCol>
              </a:tblGrid>
              <a:tr h="890203">
                <a:tc>
                  <a:txBody>
                    <a:bodyPr/>
                    <a:lstStyle/>
                    <a:p>
                      <a:pPr algn="ctr"/>
                      <a:r>
                        <a:rPr lang="tr-TR" sz="2000" dirty="0" smtClean="0">
                          <a:solidFill>
                            <a:schemeClr val="tx1"/>
                          </a:solidFill>
                        </a:rPr>
                        <a:t>Davranışı</a:t>
                      </a:r>
                      <a:r>
                        <a:rPr lang="tr-TR" sz="2000" baseline="0" dirty="0" smtClean="0">
                          <a:solidFill>
                            <a:schemeClr val="tx1"/>
                          </a:solidFill>
                        </a:rPr>
                        <a:t> Ölçen Sorular</a:t>
                      </a:r>
                      <a:endParaRPr lang="tr-TR" sz="2000" dirty="0">
                        <a:solidFill>
                          <a:schemeClr val="tx1"/>
                        </a:solidFill>
                      </a:endParaRPr>
                    </a:p>
                  </a:txBody>
                  <a:tcPr marL="121938" marR="121938" marT="45719" marB="45719"/>
                </a:tc>
                <a:tc>
                  <a:txBody>
                    <a:bodyPr/>
                    <a:lstStyle/>
                    <a:p>
                      <a:pPr algn="ctr"/>
                      <a:r>
                        <a:rPr lang="tr-TR" sz="2000" dirty="0" smtClean="0">
                          <a:solidFill>
                            <a:schemeClr val="tx1"/>
                          </a:solidFill>
                        </a:rPr>
                        <a:t>Sınıfın </a:t>
                      </a:r>
                      <a:r>
                        <a:rPr lang="tr-TR" sz="2000" dirty="0" err="1" smtClean="0">
                          <a:solidFill>
                            <a:schemeClr val="tx1"/>
                          </a:solidFill>
                        </a:rPr>
                        <a:t>BaşarıDüzeyi</a:t>
                      </a:r>
                      <a:r>
                        <a:rPr lang="tr-TR" sz="2000" dirty="0" smtClean="0">
                          <a:solidFill>
                            <a:schemeClr val="tx1"/>
                          </a:solidFill>
                        </a:rPr>
                        <a:t> (%)</a:t>
                      </a:r>
                      <a:endParaRPr lang="tr-TR" sz="2000" dirty="0">
                        <a:solidFill>
                          <a:schemeClr val="tx1"/>
                        </a:solidFill>
                      </a:endParaRPr>
                    </a:p>
                  </a:txBody>
                  <a:tcPr marL="121938" marR="121938" marT="45719" marB="45719"/>
                </a:tc>
                <a:extLst>
                  <a:ext uri="{0D108BD9-81ED-4DB2-BD59-A6C34878D82A}">
                    <a16:rowId xmlns:a16="http://schemas.microsoft.com/office/drawing/2014/main" val="10000"/>
                  </a:ext>
                </a:extLst>
              </a:tr>
              <a:tr h="515753">
                <a:tc>
                  <a:txBody>
                    <a:bodyPr/>
                    <a:lstStyle/>
                    <a:p>
                      <a:pPr algn="ctr"/>
                      <a:r>
                        <a:rPr lang="tr-TR" sz="2000" dirty="0" smtClean="0"/>
                        <a:t>1</a:t>
                      </a:r>
                      <a:endParaRPr lang="tr-TR" sz="2000" dirty="0"/>
                    </a:p>
                  </a:txBody>
                  <a:tcPr marL="121938" marR="121938" marT="45719" marB="45719"/>
                </a:tc>
                <a:tc>
                  <a:txBody>
                    <a:bodyPr/>
                    <a:lstStyle/>
                    <a:p>
                      <a:pPr algn="ctr"/>
                      <a:r>
                        <a:rPr lang="tr-TR" sz="2000" dirty="0" smtClean="0"/>
                        <a:t>0,80</a:t>
                      </a:r>
                      <a:endParaRPr lang="tr-TR" sz="2000" dirty="0"/>
                    </a:p>
                  </a:txBody>
                  <a:tcPr marL="121938" marR="121938" marT="45719" marB="45719"/>
                </a:tc>
                <a:extLst>
                  <a:ext uri="{0D108BD9-81ED-4DB2-BD59-A6C34878D82A}">
                    <a16:rowId xmlns:a16="http://schemas.microsoft.com/office/drawing/2014/main" val="10001"/>
                  </a:ext>
                </a:extLst>
              </a:tr>
              <a:tr h="515753">
                <a:tc>
                  <a:txBody>
                    <a:bodyPr/>
                    <a:lstStyle/>
                    <a:p>
                      <a:pPr algn="ctr"/>
                      <a:r>
                        <a:rPr lang="tr-TR" sz="2000" dirty="0" smtClean="0"/>
                        <a:t>2</a:t>
                      </a:r>
                      <a:endParaRPr lang="tr-TR" sz="2000" dirty="0"/>
                    </a:p>
                  </a:txBody>
                  <a:tcPr marL="121938" marR="121938" marT="45719" marB="45719"/>
                </a:tc>
                <a:tc>
                  <a:txBody>
                    <a:bodyPr/>
                    <a:lstStyle/>
                    <a:p>
                      <a:pPr algn="ctr"/>
                      <a:r>
                        <a:rPr lang="tr-TR" sz="2000" dirty="0" smtClean="0"/>
                        <a:t>0,70</a:t>
                      </a:r>
                      <a:endParaRPr lang="tr-TR" sz="2000" dirty="0"/>
                    </a:p>
                  </a:txBody>
                  <a:tcPr marL="121938" marR="121938" marT="45719" marB="45719"/>
                </a:tc>
                <a:extLst>
                  <a:ext uri="{0D108BD9-81ED-4DB2-BD59-A6C34878D82A}">
                    <a16:rowId xmlns:a16="http://schemas.microsoft.com/office/drawing/2014/main" val="10002"/>
                  </a:ext>
                </a:extLst>
              </a:tr>
              <a:tr h="515753">
                <a:tc>
                  <a:txBody>
                    <a:bodyPr/>
                    <a:lstStyle/>
                    <a:p>
                      <a:pPr algn="ctr"/>
                      <a:r>
                        <a:rPr lang="tr-TR" sz="2000" b="1" dirty="0" smtClean="0"/>
                        <a:t>3</a:t>
                      </a:r>
                      <a:endParaRPr lang="tr-TR" sz="2000" b="1" dirty="0"/>
                    </a:p>
                  </a:txBody>
                  <a:tcPr marL="121938" marR="121938" marT="45719" marB="45719"/>
                </a:tc>
                <a:tc>
                  <a:txBody>
                    <a:bodyPr/>
                    <a:lstStyle/>
                    <a:p>
                      <a:pPr algn="ctr"/>
                      <a:r>
                        <a:rPr lang="tr-TR" sz="2000" b="1" dirty="0" smtClean="0"/>
                        <a:t>0,20</a:t>
                      </a:r>
                    </a:p>
                  </a:txBody>
                  <a:tcPr marL="121938" marR="121938" marT="45719" marB="45719"/>
                </a:tc>
                <a:extLst>
                  <a:ext uri="{0D108BD9-81ED-4DB2-BD59-A6C34878D82A}">
                    <a16:rowId xmlns:a16="http://schemas.microsoft.com/office/drawing/2014/main" val="10003"/>
                  </a:ext>
                </a:extLst>
              </a:tr>
              <a:tr h="515753">
                <a:tc>
                  <a:txBody>
                    <a:bodyPr/>
                    <a:lstStyle/>
                    <a:p>
                      <a:pPr algn="ctr"/>
                      <a:r>
                        <a:rPr lang="tr-TR" sz="2000" b="1" dirty="0" smtClean="0"/>
                        <a:t>4</a:t>
                      </a:r>
                      <a:endParaRPr lang="tr-TR" sz="2000" b="1" dirty="0"/>
                    </a:p>
                  </a:txBody>
                  <a:tcPr marL="121938" marR="121938" marT="45719" marB="45719"/>
                </a:tc>
                <a:tc>
                  <a:txBody>
                    <a:bodyPr/>
                    <a:lstStyle/>
                    <a:p>
                      <a:pPr algn="ctr"/>
                      <a:r>
                        <a:rPr lang="tr-TR" sz="2000" b="1" dirty="0" smtClean="0"/>
                        <a:t>0,30</a:t>
                      </a:r>
                      <a:endParaRPr lang="tr-TR" sz="2000" b="1" dirty="0"/>
                    </a:p>
                  </a:txBody>
                  <a:tcPr marL="121938" marR="121938" marT="45719" marB="45719"/>
                </a:tc>
                <a:extLst>
                  <a:ext uri="{0D108BD9-81ED-4DB2-BD59-A6C34878D82A}">
                    <a16:rowId xmlns:a16="http://schemas.microsoft.com/office/drawing/2014/main" val="10004"/>
                  </a:ext>
                </a:extLst>
              </a:tr>
              <a:tr h="515753">
                <a:tc>
                  <a:txBody>
                    <a:bodyPr/>
                    <a:lstStyle/>
                    <a:p>
                      <a:pPr algn="ctr"/>
                      <a:r>
                        <a:rPr lang="tr-TR" sz="2000" dirty="0" smtClean="0"/>
                        <a:t>5</a:t>
                      </a:r>
                      <a:endParaRPr lang="tr-TR" sz="2000" dirty="0"/>
                    </a:p>
                  </a:txBody>
                  <a:tcPr marL="121938" marR="121938" marT="45719" marB="45719"/>
                </a:tc>
                <a:tc>
                  <a:txBody>
                    <a:bodyPr/>
                    <a:lstStyle/>
                    <a:p>
                      <a:pPr algn="ctr"/>
                      <a:r>
                        <a:rPr lang="tr-TR" sz="2000" dirty="0" smtClean="0"/>
                        <a:t>0,90</a:t>
                      </a:r>
                      <a:endParaRPr lang="tr-TR" sz="2000" dirty="0"/>
                    </a:p>
                  </a:txBody>
                  <a:tcPr marL="121938" marR="121938" marT="45719" marB="45719"/>
                </a:tc>
                <a:extLst>
                  <a:ext uri="{0D108BD9-81ED-4DB2-BD59-A6C34878D82A}">
                    <a16:rowId xmlns:a16="http://schemas.microsoft.com/office/drawing/2014/main" val="10005"/>
                  </a:ext>
                </a:extLst>
              </a:tr>
              <a:tr h="515753">
                <a:tc>
                  <a:txBody>
                    <a:bodyPr/>
                    <a:lstStyle/>
                    <a:p>
                      <a:pPr algn="ctr"/>
                      <a:r>
                        <a:rPr lang="tr-TR" sz="2000" b="1" dirty="0" smtClean="0"/>
                        <a:t>6</a:t>
                      </a:r>
                      <a:endParaRPr lang="tr-TR" sz="2000" b="1" dirty="0"/>
                    </a:p>
                  </a:txBody>
                  <a:tcPr marL="121938" marR="121938" marT="45719" marB="45719"/>
                </a:tc>
                <a:tc>
                  <a:txBody>
                    <a:bodyPr/>
                    <a:lstStyle/>
                    <a:p>
                      <a:pPr algn="ctr"/>
                      <a:r>
                        <a:rPr lang="tr-TR" sz="2000" b="1" dirty="0" smtClean="0"/>
                        <a:t>0,40</a:t>
                      </a:r>
                      <a:endParaRPr lang="tr-TR" sz="2000" b="1" dirty="0"/>
                    </a:p>
                  </a:txBody>
                  <a:tcPr marL="121938" marR="121938" marT="45719" marB="45719"/>
                </a:tc>
                <a:extLst>
                  <a:ext uri="{0D108BD9-81ED-4DB2-BD59-A6C34878D82A}">
                    <a16:rowId xmlns:a16="http://schemas.microsoft.com/office/drawing/2014/main" val="10006"/>
                  </a:ext>
                </a:extLst>
              </a:tr>
              <a:tr h="515753">
                <a:tc>
                  <a:txBody>
                    <a:bodyPr/>
                    <a:lstStyle/>
                    <a:p>
                      <a:pPr algn="ctr"/>
                      <a:r>
                        <a:rPr lang="tr-TR" sz="2000" dirty="0" smtClean="0"/>
                        <a:t>7</a:t>
                      </a:r>
                      <a:endParaRPr lang="tr-TR" sz="2000" dirty="0"/>
                    </a:p>
                  </a:txBody>
                  <a:tcPr marL="121938" marR="121938" marT="45719" marB="45719"/>
                </a:tc>
                <a:tc>
                  <a:txBody>
                    <a:bodyPr/>
                    <a:lstStyle/>
                    <a:p>
                      <a:pPr algn="ctr"/>
                      <a:r>
                        <a:rPr lang="tr-TR" sz="2000" dirty="0" smtClean="0"/>
                        <a:t>0,85</a:t>
                      </a:r>
                      <a:endParaRPr lang="tr-TR" sz="2000" dirty="0"/>
                    </a:p>
                  </a:txBody>
                  <a:tcPr marL="121938" marR="121938" marT="45719" marB="45719"/>
                </a:tc>
                <a:extLst>
                  <a:ext uri="{0D108BD9-81ED-4DB2-BD59-A6C34878D82A}">
                    <a16:rowId xmlns:a16="http://schemas.microsoft.com/office/drawing/2014/main" val="10007"/>
                  </a:ext>
                </a:extLst>
              </a:tr>
            </a:tbl>
          </a:graphicData>
        </a:graphic>
      </p:graphicFrame>
      <p:sp>
        <p:nvSpPr>
          <p:cNvPr id="4" name="3 İçerik Yer Tutucusu"/>
          <p:cNvSpPr>
            <a:spLocks noGrp="1"/>
          </p:cNvSpPr>
          <p:nvPr>
            <p:ph sz="half" idx="2"/>
          </p:nvPr>
        </p:nvSpPr>
        <p:spPr>
          <a:xfrm>
            <a:off x="6197761" y="1600008"/>
            <a:ext cx="5385601" cy="4526395"/>
          </a:xfrm>
        </p:spPr>
        <p:txBody>
          <a:bodyPr rtlCol="0">
            <a:normAutofit/>
          </a:bodyPr>
          <a:lstStyle/>
          <a:p>
            <a:pPr marL="373267" indent="-373267" defTabSz="995378" eaLnBrk="1" fontAlgn="auto" hangingPunct="1">
              <a:spcAft>
                <a:spcPts val="0"/>
              </a:spcAft>
              <a:defRPr/>
            </a:pPr>
            <a:r>
              <a:rPr lang="tr-TR" sz="2400" dirty="0" smtClean="0"/>
              <a:t>Erişi (başarı) </a:t>
            </a:r>
            <a:r>
              <a:rPr lang="tr-TR" sz="2400" dirty="0"/>
              <a:t>düzeyi %70 olarak belirlenmiş bir izleme testi için yandaki tabloyu </a:t>
            </a:r>
            <a:r>
              <a:rPr lang="tr-TR" sz="2400" dirty="0" smtClean="0"/>
              <a:t>inceleyelim. </a:t>
            </a:r>
            <a:endParaRPr lang="tr-TR" sz="2400" dirty="0"/>
          </a:p>
          <a:p>
            <a:pPr marL="373267" indent="-373267" defTabSz="995378" eaLnBrk="1" fontAlgn="auto" hangingPunct="1">
              <a:spcAft>
                <a:spcPts val="0"/>
              </a:spcAft>
              <a:defRPr/>
            </a:pPr>
            <a:r>
              <a:rPr lang="tr-TR" sz="2400" dirty="0" smtClean="0"/>
              <a:t>3, 4 ve 6. davranışlara ait erişi düzeyi çok düşüktür.  Sınıfın büyük çoğunluğu bu davranışları kavrayamamıştır.</a:t>
            </a:r>
          </a:p>
          <a:p>
            <a:pPr marL="373267" indent="-373267" defTabSz="995378" eaLnBrk="1" fontAlgn="auto" hangingPunct="1">
              <a:spcAft>
                <a:spcPts val="0"/>
              </a:spcAft>
              <a:defRPr/>
            </a:pPr>
            <a:r>
              <a:rPr lang="tr-TR" sz="2400" dirty="0" smtClean="0"/>
              <a:t>Bu durumun gerekçeleri düşünülüp telafi edici etkinlikler planlanabilir.</a:t>
            </a:r>
          </a:p>
          <a:p>
            <a:pPr marL="373267" indent="-373267" defTabSz="995378" eaLnBrk="1" fontAlgn="auto" hangingPunct="1">
              <a:spcAft>
                <a:spcPts val="0"/>
              </a:spcAft>
              <a:defRPr/>
            </a:pPr>
            <a:r>
              <a:rPr lang="tr-TR" sz="2400" dirty="0" smtClean="0"/>
              <a:t>Böylece «</a:t>
            </a:r>
            <a:r>
              <a:rPr lang="tr-TR" sz="2400" b="1" dirty="0" smtClean="0"/>
              <a:t>tam öğrenme</a:t>
            </a:r>
            <a:r>
              <a:rPr lang="tr-TR" sz="2400" dirty="0" smtClean="0"/>
              <a:t>» gerçekleştirilebilir.</a:t>
            </a:r>
            <a:endParaRPr lang="tr-TR" sz="2400" dirty="0"/>
          </a:p>
        </p:txBody>
      </p:sp>
    </p:spTree>
    <p:extLst>
      <p:ext uri="{BB962C8B-B14F-4D97-AF65-F5344CB8AC3E}">
        <p14:creationId xmlns:p14="http://schemas.microsoft.com/office/powerpoint/2010/main" val="4152731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blinds(horizontal)">
                                      <p:cBhvr>
                                        <p:cTn id="1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106906" y="240652"/>
            <a:ext cx="8785598" cy="865477"/>
          </a:xfrm>
        </p:spPr>
        <p:txBody>
          <a:bodyPr/>
          <a:lstStyle/>
          <a:p>
            <a:pPr algn="ctr"/>
            <a:r>
              <a:rPr lang="nb-NO" sz="2800" b="1" dirty="0"/>
              <a:t>Din Eğitiminde İletişim ve Dini Tutum</a:t>
            </a:r>
            <a:br>
              <a:rPr lang="nb-NO" sz="2800" b="1" dirty="0"/>
            </a:br>
            <a:r>
              <a:rPr lang="tr-TR" sz="2800" b="1" dirty="0" err="1" smtClean="0"/>
              <a:t>Mevlüt</a:t>
            </a:r>
            <a:r>
              <a:rPr lang="tr-TR" sz="2800" b="1" dirty="0" smtClean="0"/>
              <a:t> KAYA</a:t>
            </a:r>
            <a:endParaRPr lang="tr-TR" sz="2800" dirty="0"/>
          </a:p>
        </p:txBody>
      </p:sp>
      <p:pic>
        <p:nvPicPr>
          <p:cNvPr id="4" name="İçerik Yer Tutucusu 3"/>
          <p:cNvPicPr>
            <a:picLocks noGrp="1" noChangeAspect="1"/>
          </p:cNvPicPr>
          <p:nvPr>
            <p:ph idx="1"/>
          </p:nvPr>
        </p:nvPicPr>
        <p:blipFill>
          <a:blip r:embed="rId2"/>
          <a:stretch>
            <a:fillRect/>
          </a:stretch>
        </p:blipFill>
        <p:spPr>
          <a:xfrm>
            <a:off x="1752818" y="1401098"/>
            <a:ext cx="3763079" cy="5456902"/>
          </a:xfrm>
          <a:prstGeom prst="rect">
            <a:avLst/>
          </a:prstGeom>
        </p:spPr>
      </p:pic>
      <p:sp>
        <p:nvSpPr>
          <p:cNvPr id="5" name="Metin kutusu 4"/>
          <p:cNvSpPr txBox="1"/>
          <p:nvPr/>
        </p:nvSpPr>
        <p:spPr>
          <a:xfrm>
            <a:off x="5663380" y="1519083"/>
            <a:ext cx="6528619" cy="5509200"/>
          </a:xfrm>
          <a:prstGeom prst="rect">
            <a:avLst/>
          </a:prstGeom>
          <a:noFill/>
        </p:spPr>
        <p:txBody>
          <a:bodyPr wrap="square" rtlCol="0">
            <a:spAutoFit/>
          </a:bodyPr>
          <a:lstStyle/>
          <a:p>
            <a:pPr>
              <a:spcBef>
                <a:spcPts val="600"/>
              </a:spcBef>
              <a:spcAft>
                <a:spcPts val="600"/>
              </a:spcAft>
            </a:pPr>
            <a:r>
              <a:rPr lang="tr-TR" sz="2400" dirty="0">
                <a:latin typeface="Calibri" panose="020F0502020204030204" pitchFamily="34" charset="0"/>
                <a:cs typeface="Calibri" panose="020F0502020204030204" pitchFamily="34" charset="0"/>
              </a:rPr>
              <a:t>İnsan, </a:t>
            </a:r>
            <a:r>
              <a:rPr lang="tr-TR" sz="2400" dirty="0" smtClean="0">
                <a:latin typeface="Calibri" panose="020F0502020204030204" pitchFamily="34" charset="0"/>
                <a:cs typeface="Calibri" panose="020F0502020204030204" pitchFamily="34" charset="0"/>
              </a:rPr>
              <a:t>sosyalleşme </a:t>
            </a:r>
            <a:r>
              <a:rPr lang="tr-TR" sz="2400" dirty="0">
                <a:latin typeface="Calibri" panose="020F0502020204030204" pitchFamily="34" charset="0"/>
                <a:cs typeface="Calibri" panose="020F0502020204030204" pitchFamily="34" charset="0"/>
              </a:rPr>
              <a:t>sürecinde çevre faktörlerinin etkisiyle çeşitli objelere karşı tutumlar geliştirir. </a:t>
            </a:r>
            <a:endParaRPr lang="tr-TR" sz="2400" dirty="0" smtClean="0">
              <a:latin typeface="Calibri" panose="020F0502020204030204" pitchFamily="34" charset="0"/>
              <a:cs typeface="Calibri" panose="020F0502020204030204" pitchFamily="34" charset="0"/>
            </a:endParaRPr>
          </a:p>
          <a:p>
            <a:pPr>
              <a:spcBef>
                <a:spcPts val="600"/>
              </a:spcBef>
              <a:spcAft>
                <a:spcPts val="600"/>
              </a:spcAft>
            </a:pPr>
            <a:r>
              <a:rPr lang="tr-TR" sz="2400" dirty="0" smtClean="0">
                <a:latin typeface="Calibri" panose="020F0502020204030204" pitchFamily="34" charset="0"/>
                <a:cs typeface="Calibri" panose="020F0502020204030204" pitchFamily="34" charset="0"/>
              </a:rPr>
              <a:t>Tutum </a:t>
            </a:r>
            <a:r>
              <a:rPr lang="tr-TR" sz="2400" dirty="0">
                <a:latin typeface="Calibri" panose="020F0502020204030204" pitchFamily="34" charset="0"/>
                <a:cs typeface="Calibri" panose="020F0502020204030204" pitchFamily="34" charset="0"/>
              </a:rPr>
              <a:t>geliştirilen objelerden biri de dindir. </a:t>
            </a:r>
            <a:endParaRPr lang="tr-TR" sz="2400" dirty="0" smtClean="0">
              <a:latin typeface="Calibri" panose="020F0502020204030204" pitchFamily="34" charset="0"/>
              <a:cs typeface="Calibri" panose="020F0502020204030204" pitchFamily="34" charset="0"/>
            </a:endParaRPr>
          </a:p>
          <a:p>
            <a:pPr>
              <a:spcBef>
                <a:spcPts val="600"/>
              </a:spcBef>
              <a:spcAft>
                <a:spcPts val="600"/>
              </a:spcAft>
            </a:pPr>
            <a:r>
              <a:rPr lang="tr-TR" sz="2400" dirty="0" smtClean="0">
                <a:latin typeface="Calibri" panose="020F0502020204030204" pitchFamily="34" charset="0"/>
                <a:cs typeface="Calibri" panose="020F0502020204030204" pitchFamily="34" charset="0"/>
              </a:rPr>
              <a:t>Dine </a:t>
            </a:r>
            <a:r>
              <a:rPr lang="tr-TR" sz="2400" dirty="0">
                <a:latin typeface="Calibri" panose="020F0502020204030204" pitchFamily="34" charset="0"/>
                <a:cs typeface="Calibri" panose="020F0502020204030204" pitchFamily="34" charset="0"/>
              </a:rPr>
              <a:t>karşı tutumlar, doğumdan sonra başlayarak çocukluk, ergenlik, gençlik ve yetişkinlik dönemleri boyunca gittikçe netlik kazanarak gelişir. </a:t>
            </a:r>
            <a:endParaRPr lang="tr-TR" sz="2400" dirty="0" smtClean="0">
              <a:latin typeface="Calibri" panose="020F0502020204030204" pitchFamily="34" charset="0"/>
              <a:cs typeface="Calibri" panose="020F0502020204030204" pitchFamily="34" charset="0"/>
            </a:endParaRPr>
          </a:p>
          <a:p>
            <a:pPr>
              <a:spcBef>
                <a:spcPts val="600"/>
              </a:spcBef>
              <a:spcAft>
                <a:spcPts val="600"/>
              </a:spcAft>
            </a:pPr>
            <a:r>
              <a:rPr lang="tr-TR" sz="2400" dirty="0" smtClean="0">
                <a:latin typeface="Calibri" panose="020F0502020204030204" pitchFamily="34" charset="0"/>
                <a:cs typeface="Calibri" panose="020F0502020204030204" pitchFamily="34" charset="0"/>
              </a:rPr>
              <a:t>Kişi </a:t>
            </a:r>
            <a:r>
              <a:rPr lang="tr-TR" sz="2400" dirty="0">
                <a:latin typeface="Calibri" panose="020F0502020204030204" pitchFamily="34" charset="0"/>
                <a:cs typeface="Calibri" panose="020F0502020204030204" pitchFamily="34" charset="0"/>
              </a:rPr>
              <a:t>hangi dine mensup aile ve toplum içinde yetişmişse, genellikle geliştirilen dini tutum o dinle ilişkilidir. </a:t>
            </a:r>
            <a:endParaRPr lang="tr-TR" sz="2400" dirty="0" smtClean="0">
              <a:latin typeface="Calibri" panose="020F0502020204030204" pitchFamily="34" charset="0"/>
              <a:cs typeface="Calibri" panose="020F0502020204030204" pitchFamily="34" charset="0"/>
            </a:endParaRPr>
          </a:p>
          <a:p>
            <a:pPr>
              <a:spcBef>
                <a:spcPts val="600"/>
              </a:spcBef>
              <a:spcAft>
                <a:spcPts val="600"/>
              </a:spcAft>
            </a:pPr>
            <a:r>
              <a:rPr lang="tr-TR" sz="2400" dirty="0" smtClean="0">
                <a:latin typeface="Calibri" panose="020F0502020204030204" pitchFamily="34" charset="0"/>
                <a:cs typeface="Calibri" panose="020F0502020204030204" pitchFamily="34" charset="0"/>
              </a:rPr>
              <a:t>Kişinin </a:t>
            </a:r>
            <a:r>
              <a:rPr lang="tr-TR" sz="2400" dirty="0">
                <a:latin typeface="Calibri" panose="020F0502020204030204" pitchFamily="34" charset="0"/>
                <a:cs typeface="Calibri" panose="020F0502020204030204" pitchFamily="34" charset="0"/>
              </a:rPr>
              <a:t>oluşan dini tutumu, onun dini davranışlarını yönlendirdiği gibi, diğer tutum ve davranışları üzerinde de belirleyici rol oynamaktadır. </a:t>
            </a:r>
            <a:r>
              <a:rPr lang="tr-TR" sz="2400" dirty="0"/>
              <a:t/>
            </a:r>
            <a:br>
              <a:rPr lang="tr-TR" sz="2400" dirty="0"/>
            </a:br>
            <a:endParaRPr lang="tr-TR" sz="2400" dirty="0">
              <a:effectLst/>
            </a:endParaRPr>
          </a:p>
        </p:txBody>
      </p:sp>
    </p:spTree>
    <p:extLst>
      <p:ext uri="{BB962C8B-B14F-4D97-AF65-F5344CB8AC3E}">
        <p14:creationId xmlns:p14="http://schemas.microsoft.com/office/powerpoint/2010/main" val="2786299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24068"/>
            <a:ext cx="12192000" cy="683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55688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half" idx="1"/>
          </p:nvPr>
        </p:nvSpPr>
        <p:spPr/>
        <p:txBody>
          <a:bodyPr/>
          <a:lstStyle/>
          <a:p>
            <a:endParaRPr lang="tr-TR" dirty="0"/>
          </a:p>
        </p:txBody>
      </p:sp>
      <p:sp>
        <p:nvSpPr>
          <p:cNvPr id="4" name="İçerik Yer Tutucusu 3"/>
          <p:cNvSpPr>
            <a:spLocks noGrp="1"/>
          </p:cNvSpPr>
          <p:nvPr>
            <p:ph sz="half" idx="2"/>
          </p:nvPr>
        </p:nvSpPr>
        <p:spPr/>
        <p:txBody>
          <a:bodyPr/>
          <a:lstStyle/>
          <a:p>
            <a:endParaRPr lang="tr-TR"/>
          </a:p>
        </p:txBody>
      </p:sp>
      <p:pic>
        <p:nvPicPr>
          <p:cNvPr id="811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78563"/>
            <a:ext cx="11760200" cy="653252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45146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half" idx="1"/>
          </p:nvPr>
        </p:nvSpPr>
        <p:spPr/>
        <p:txBody>
          <a:bodyPr/>
          <a:lstStyle/>
          <a:p>
            <a:endParaRPr lang="tr-TR" dirty="0"/>
          </a:p>
        </p:txBody>
      </p:sp>
      <p:sp>
        <p:nvSpPr>
          <p:cNvPr id="4" name="İçerik Yer Tutucusu 3"/>
          <p:cNvSpPr>
            <a:spLocks noGrp="1"/>
          </p:cNvSpPr>
          <p:nvPr>
            <p:ph sz="half" idx="2"/>
          </p:nvPr>
        </p:nvSpPr>
        <p:spPr/>
        <p:txBody>
          <a:bodyPr/>
          <a:lstStyle/>
          <a:p>
            <a:endParaRPr lang="tr-TR"/>
          </a:p>
        </p:txBody>
      </p:sp>
      <p:pic>
        <p:nvPicPr>
          <p:cNvPr id="812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61" y="110896"/>
            <a:ext cx="11796480" cy="663621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ağ Ok 4"/>
          <p:cNvSpPr/>
          <p:nvPr/>
        </p:nvSpPr>
        <p:spPr>
          <a:xfrm>
            <a:off x="577516" y="352926"/>
            <a:ext cx="320842" cy="2566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Eksi 5"/>
          <p:cNvSpPr/>
          <p:nvPr/>
        </p:nvSpPr>
        <p:spPr>
          <a:xfrm>
            <a:off x="3336758" y="481263"/>
            <a:ext cx="144379"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175675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half" idx="1"/>
          </p:nvPr>
        </p:nvSpPr>
        <p:spPr>
          <a:xfrm>
            <a:off x="609600" y="3609474"/>
            <a:ext cx="5384800" cy="978568"/>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tr-TR"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Mutlak Değerlendirme</a:t>
            </a:r>
            <a:endParaRPr lang="tr-T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İçerik Yer Tutucusu 3"/>
          <p:cNvSpPr>
            <a:spLocks noGrp="1"/>
          </p:cNvSpPr>
          <p:nvPr>
            <p:ph sz="half" idx="2"/>
          </p:nvPr>
        </p:nvSpPr>
        <p:spPr>
          <a:xfrm>
            <a:off x="6197600" y="3577388"/>
            <a:ext cx="5384800" cy="914401"/>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tr-TR"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Bağıl Değerlendirme</a:t>
            </a:r>
            <a:endParaRPr lang="tr-T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84" y="64168"/>
            <a:ext cx="11614485" cy="2999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şağı Ok 4"/>
          <p:cNvSpPr/>
          <p:nvPr/>
        </p:nvSpPr>
        <p:spPr>
          <a:xfrm>
            <a:off x="3304674" y="2358189"/>
            <a:ext cx="320842" cy="11229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Aşağı Ok 5"/>
          <p:cNvSpPr/>
          <p:nvPr/>
        </p:nvSpPr>
        <p:spPr>
          <a:xfrm>
            <a:off x="8662738" y="2358189"/>
            <a:ext cx="272716" cy="11229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799008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sz="half" idx="1"/>
          </p:nvPr>
        </p:nvSpPr>
        <p:spPr/>
        <p:txBody>
          <a:bodyPr/>
          <a:lstStyle/>
          <a:p>
            <a:endParaRPr lang="tr-TR" dirty="0"/>
          </a:p>
        </p:txBody>
      </p:sp>
      <p:sp>
        <p:nvSpPr>
          <p:cNvPr id="4" name="İçerik Yer Tutucusu 3"/>
          <p:cNvSpPr>
            <a:spLocks noGrp="1"/>
          </p:cNvSpPr>
          <p:nvPr>
            <p:ph sz="half" idx="2"/>
          </p:nvPr>
        </p:nvSpPr>
        <p:spPr/>
        <p:txBody>
          <a:bodyPr/>
          <a:lstStyle/>
          <a:p>
            <a:endParaRPr lang="tr-T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7379110" y="2058804"/>
            <a:ext cx="4203290" cy="523220"/>
          </a:xfrm>
          <a:prstGeom prst="rect">
            <a:avLst/>
          </a:prstGeom>
          <a:noFill/>
        </p:spPr>
        <p:txBody>
          <a:bodyPr wrap="square" rtlCol="0">
            <a:spAutoFit/>
          </a:bodyPr>
          <a:lstStyle/>
          <a:p>
            <a:pPr algn="ctr"/>
            <a:r>
              <a:rPr lang="tr-TR" sz="2800" b="1" dirty="0" smtClean="0">
                <a:latin typeface="Arial" panose="020B0604020202020204" pitchFamily="34" charset="0"/>
                <a:cs typeface="Arial" panose="020B0604020202020204" pitchFamily="34" charset="0"/>
              </a:rPr>
              <a:t>(Norm Dayanıklı Ölçüt)</a:t>
            </a:r>
            <a:endParaRPr lang="tr-TR" sz="2800" b="1" dirty="0">
              <a:latin typeface="Arial" panose="020B0604020202020204" pitchFamily="34" charset="0"/>
              <a:cs typeface="Arial" panose="020B0604020202020204" pitchFamily="34" charset="0"/>
            </a:endParaRPr>
          </a:p>
        </p:txBody>
      </p:sp>
      <p:sp>
        <p:nvSpPr>
          <p:cNvPr id="7" name="Metin kutusu 6"/>
          <p:cNvSpPr txBox="1"/>
          <p:nvPr/>
        </p:nvSpPr>
        <p:spPr>
          <a:xfrm>
            <a:off x="993058" y="2058804"/>
            <a:ext cx="3967316" cy="523220"/>
          </a:xfrm>
          <a:prstGeom prst="rect">
            <a:avLst/>
          </a:prstGeom>
          <a:noFill/>
        </p:spPr>
        <p:txBody>
          <a:bodyPr wrap="square" rtlCol="0">
            <a:spAutoFit/>
          </a:bodyPr>
          <a:lstStyle/>
          <a:p>
            <a:pPr algn="ctr"/>
            <a:r>
              <a:rPr lang="tr-TR" sz="2800" b="1" dirty="0" smtClean="0">
                <a:latin typeface="Arial" panose="020B0604020202020204" pitchFamily="34" charset="0"/>
                <a:cs typeface="Arial" panose="020B0604020202020204" pitchFamily="34" charset="0"/>
              </a:rPr>
              <a:t>(Kritere Dayalı Ölçüt)</a:t>
            </a:r>
            <a:endParaRPr lang="tr-TR"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96047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half" idx="1"/>
          </p:nvPr>
        </p:nvSpPr>
        <p:spPr/>
        <p:txBody>
          <a:bodyPr/>
          <a:lstStyle/>
          <a:p>
            <a:endParaRPr lang="tr-TR" dirty="0"/>
          </a:p>
        </p:txBody>
      </p:sp>
      <p:sp>
        <p:nvSpPr>
          <p:cNvPr id="4" name="İçerik Yer Tutucusu 3"/>
          <p:cNvSpPr>
            <a:spLocks noGrp="1"/>
          </p:cNvSpPr>
          <p:nvPr>
            <p:ph sz="half" idx="2"/>
          </p:nvPr>
        </p:nvSpPr>
        <p:spPr/>
        <p:txBody>
          <a:bodyPr/>
          <a:lstStyle/>
          <a:p>
            <a:endParaRPr lang="tr-T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48" y="0"/>
            <a:ext cx="1240054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34048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half" idx="1"/>
          </p:nvPr>
        </p:nvSpPr>
        <p:spPr/>
        <p:txBody>
          <a:bodyPr/>
          <a:lstStyle/>
          <a:p>
            <a:endParaRPr lang="tr-TR"/>
          </a:p>
        </p:txBody>
      </p:sp>
      <p:sp>
        <p:nvSpPr>
          <p:cNvPr id="4" name="İçerik Yer Tutucusu 3"/>
          <p:cNvSpPr>
            <a:spLocks noGrp="1"/>
          </p:cNvSpPr>
          <p:nvPr>
            <p:ph sz="half" idx="2"/>
          </p:nvPr>
        </p:nvSpPr>
        <p:spPr/>
        <p:txBody>
          <a:bodyPr/>
          <a:lstStyle/>
          <a:p>
            <a:endParaRPr lang="tr-T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925" y="0"/>
            <a:ext cx="1169469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Çentikli Sağ Ok 4"/>
          <p:cNvSpPr/>
          <p:nvPr/>
        </p:nvSpPr>
        <p:spPr>
          <a:xfrm>
            <a:off x="2502569" y="2277979"/>
            <a:ext cx="1219200" cy="46522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Beşgen 5"/>
          <p:cNvSpPr/>
          <p:nvPr/>
        </p:nvSpPr>
        <p:spPr>
          <a:xfrm>
            <a:off x="9561094" y="6176211"/>
            <a:ext cx="2486525" cy="68178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026695" y="336884"/>
            <a:ext cx="10266947" cy="1171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6763298" y="1691047"/>
            <a:ext cx="4041058" cy="461665"/>
          </a:xfrm>
          <a:prstGeom prst="rect">
            <a:avLst/>
          </a:prstGeom>
          <a:noFill/>
        </p:spPr>
        <p:txBody>
          <a:bodyPr wrap="square" rtlCol="0">
            <a:spAutoFit/>
          </a:bodyPr>
          <a:lstStyle/>
          <a:p>
            <a:r>
              <a:rPr lang="tr-TR" sz="2400" b="1" dirty="0" smtClean="0">
                <a:latin typeface="Arial" panose="020B0604020202020204" pitchFamily="34" charset="0"/>
                <a:cs typeface="Arial" panose="020B0604020202020204" pitchFamily="34" charset="0"/>
              </a:rPr>
              <a:t>Mutlak Ölçüte göre yapılır.</a:t>
            </a:r>
            <a:endParaRPr lang="tr-TR"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6864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1BAC0A2-3D7E-4854-9A6C-313577889A71}"/>
              </a:ext>
            </a:extLst>
          </p:cNvPr>
          <p:cNvSpPr>
            <a:spLocks noGrp="1"/>
          </p:cNvSpPr>
          <p:nvPr>
            <p:ph type="title"/>
          </p:nvPr>
        </p:nvSpPr>
        <p:spPr>
          <a:xfrm>
            <a:off x="2085474" y="729915"/>
            <a:ext cx="9182082" cy="717885"/>
          </a:xfrm>
        </p:spPr>
        <p:txBody>
          <a:bodyPr/>
          <a:lstStyle/>
          <a:p>
            <a:r>
              <a:rPr lang="tr-TR" sz="3200" b="1" dirty="0" smtClean="0">
                <a:solidFill>
                  <a:schemeClr val="tx1"/>
                </a:solidFill>
                <a:latin typeface="Calibri" pitchFamily="34" charset="0"/>
                <a:cs typeface="Calibri" pitchFamily="34" charset="0"/>
              </a:rPr>
              <a:t>MUTLAK </a:t>
            </a:r>
            <a:r>
              <a:rPr lang="tr-TR" sz="3200" b="1" dirty="0">
                <a:solidFill>
                  <a:schemeClr val="tx1"/>
                </a:solidFill>
                <a:latin typeface="Calibri" pitchFamily="34" charset="0"/>
                <a:cs typeface="Calibri" pitchFamily="34" charset="0"/>
              </a:rPr>
              <a:t>DEĞERLENDİRME</a:t>
            </a:r>
          </a:p>
        </p:txBody>
      </p:sp>
      <p:sp>
        <p:nvSpPr>
          <p:cNvPr id="3" name="İçerik Yer Tutucusu 2">
            <a:extLst>
              <a:ext uri="{FF2B5EF4-FFF2-40B4-BE49-F238E27FC236}">
                <a16:creationId xmlns:a16="http://schemas.microsoft.com/office/drawing/2014/main" id="{A148D82F-4E4F-4491-988C-B5FCE24475F8}"/>
              </a:ext>
            </a:extLst>
          </p:cNvPr>
          <p:cNvSpPr>
            <a:spLocks noGrp="1"/>
          </p:cNvSpPr>
          <p:nvPr>
            <p:ph idx="1"/>
          </p:nvPr>
        </p:nvSpPr>
        <p:spPr>
          <a:xfrm>
            <a:off x="2023985" y="1949727"/>
            <a:ext cx="9785685" cy="4412974"/>
          </a:xfrm>
        </p:spPr>
        <p:txBody>
          <a:bodyPr/>
          <a:lstStyle/>
          <a:p>
            <a:r>
              <a:rPr lang="tr-TR" sz="2400" dirty="0" smtClean="0">
                <a:solidFill>
                  <a:schemeClr val="tx1"/>
                </a:solidFill>
                <a:latin typeface="Calibri" pitchFamily="34" charset="0"/>
                <a:cs typeface="Calibri" pitchFamily="34" charset="0"/>
              </a:rPr>
              <a:t>Mutlak değerlendirmenin bazı özellikleri:</a:t>
            </a:r>
          </a:p>
          <a:p>
            <a:pPr>
              <a:buFont typeface="Wingdings" pitchFamily="2" charset="2"/>
              <a:buChar char="v"/>
            </a:pPr>
            <a:r>
              <a:rPr lang="tr-TR" sz="2400" dirty="0" smtClean="0">
                <a:solidFill>
                  <a:schemeClr val="tx1"/>
                </a:solidFill>
                <a:latin typeface="Calibri" pitchFamily="34" charset="0"/>
                <a:cs typeface="Calibri" pitchFamily="34" charset="0"/>
              </a:rPr>
              <a:t>Mutlak </a:t>
            </a:r>
            <a:r>
              <a:rPr lang="tr-TR" sz="2400" dirty="0">
                <a:solidFill>
                  <a:schemeClr val="tx1"/>
                </a:solidFill>
                <a:latin typeface="Calibri" pitchFamily="34" charset="0"/>
                <a:cs typeface="Calibri" pitchFamily="34" charset="0"/>
              </a:rPr>
              <a:t>değerlendirmede kullanılan ölçütler daha önceden değişmez standartlar olarak belirlenmiştir.</a:t>
            </a:r>
          </a:p>
          <a:p>
            <a:pPr>
              <a:buFont typeface="Wingdings" pitchFamily="2" charset="2"/>
              <a:buChar char="v"/>
            </a:pPr>
            <a:r>
              <a:rPr lang="tr-TR" sz="2400" dirty="0">
                <a:solidFill>
                  <a:schemeClr val="tx1"/>
                </a:solidFill>
                <a:latin typeface="Calibri" pitchFamily="34" charset="0"/>
                <a:cs typeface="Calibri" pitchFamily="34" charset="0"/>
              </a:rPr>
              <a:t>Sınıftaki diğer öğrencilerin puanları göz önüne alınmaz.</a:t>
            </a:r>
          </a:p>
          <a:p>
            <a:pPr>
              <a:buFont typeface="Wingdings" pitchFamily="2" charset="2"/>
              <a:buChar char="v"/>
            </a:pPr>
            <a:r>
              <a:rPr lang="tr-TR" sz="2400" dirty="0">
                <a:solidFill>
                  <a:schemeClr val="tx1"/>
                </a:solidFill>
                <a:latin typeface="Calibri" pitchFamily="34" charset="0"/>
                <a:cs typeface="Calibri" pitchFamily="34" charset="0"/>
              </a:rPr>
              <a:t>Her öğrenci bağımsız olarak değerlendirilir</a:t>
            </a:r>
            <a:r>
              <a:rPr lang="tr-TR" sz="2400" dirty="0" smtClean="0">
                <a:solidFill>
                  <a:schemeClr val="tx1"/>
                </a:solidFill>
                <a:latin typeface="Calibri" pitchFamily="34" charset="0"/>
                <a:cs typeface="Calibri" pitchFamily="34" charset="0"/>
              </a:rPr>
              <a:t>.</a:t>
            </a:r>
          </a:p>
          <a:p>
            <a:pPr>
              <a:buFont typeface="Wingdings" pitchFamily="2" charset="2"/>
              <a:buChar char="v"/>
            </a:pPr>
            <a:r>
              <a:rPr lang="tr-TR" sz="2400" dirty="0" smtClean="0">
                <a:solidFill>
                  <a:schemeClr val="tx1"/>
                </a:solidFill>
                <a:latin typeface="Calibri" pitchFamily="34" charset="0"/>
                <a:cs typeface="Calibri" pitchFamily="34" charset="0"/>
              </a:rPr>
              <a:t>Mutlak ölçüt sınavdan ölçe bellidir. Dolaysıyla öğrenci sınava girmeden önce kaç puan alırsa geçeceğini bilir.</a:t>
            </a:r>
            <a:endParaRPr lang="tr-TR" sz="2400" dirty="0">
              <a:solidFill>
                <a:schemeClr val="tx1"/>
              </a:solidFill>
              <a:latin typeface="Calibri" pitchFamily="34" charset="0"/>
              <a:cs typeface="Calibri" pitchFamily="34" charset="0"/>
            </a:endParaRPr>
          </a:p>
          <a:p>
            <a:r>
              <a:rPr lang="tr-TR" sz="2400" dirty="0" smtClean="0">
                <a:solidFill>
                  <a:schemeClr val="tx1"/>
                </a:solidFill>
                <a:latin typeface="Arial" panose="020B0604020202020204" pitchFamily="34" charset="0"/>
                <a:cs typeface="Arial" panose="020B0604020202020204" pitchFamily="34" charset="0"/>
              </a:rPr>
              <a:t>Sınava giren öğrencilerin kaç puan alacağı önemli değildir.</a:t>
            </a:r>
            <a:endParaRPr lang="tr-TR"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1850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C238278-38E4-4FFF-B94B-81E20ECEF1C1}"/>
              </a:ext>
            </a:extLst>
          </p:cNvPr>
          <p:cNvSpPr>
            <a:spLocks noGrp="1"/>
          </p:cNvSpPr>
          <p:nvPr>
            <p:ph idx="1"/>
          </p:nvPr>
        </p:nvSpPr>
        <p:spPr>
          <a:xfrm>
            <a:off x="1860891" y="1524000"/>
            <a:ext cx="9978189" cy="5153528"/>
          </a:xfrm>
        </p:spPr>
        <p:txBody>
          <a:bodyPr>
            <a:normAutofit/>
          </a:bodyPr>
          <a:lstStyle/>
          <a:p>
            <a:r>
              <a:rPr lang="tr-TR" sz="2400" dirty="0" smtClean="0">
                <a:solidFill>
                  <a:schemeClr val="tx1"/>
                </a:solidFill>
                <a:latin typeface="Calibri" pitchFamily="34" charset="0"/>
                <a:cs typeface="Calibri" pitchFamily="34" charset="0"/>
              </a:rPr>
              <a:t>Yapılan </a:t>
            </a:r>
            <a:r>
              <a:rPr lang="tr-TR" sz="2400" dirty="0">
                <a:solidFill>
                  <a:schemeClr val="tx1"/>
                </a:solidFill>
                <a:latin typeface="Calibri" pitchFamily="34" charset="0"/>
                <a:cs typeface="Calibri" pitchFamily="34" charset="0"/>
              </a:rPr>
              <a:t>bir sınavda «</a:t>
            </a:r>
            <a:r>
              <a:rPr lang="tr-TR" sz="2400" i="1" dirty="0">
                <a:solidFill>
                  <a:schemeClr val="tx1"/>
                </a:solidFill>
                <a:latin typeface="Calibri" pitchFamily="34" charset="0"/>
                <a:cs typeface="Calibri" pitchFamily="34" charset="0"/>
              </a:rPr>
              <a:t>100 tam puan üzerinden </a:t>
            </a:r>
            <a:r>
              <a:rPr lang="tr-TR" sz="2400" i="1" dirty="0" smtClean="0">
                <a:solidFill>
                  <a:schemeClr val="tx1"/>
                </a:solidFill>
                <a:latin typeface="Calibri" pitchFamily="34" charset="0"/>
                <a:cs typeface="Calibri" pitchFamily="34" charset="0"/>
              </a:rPr>
              <a:t>60 </a:t>
            </a:r>
            <a:r>
              <a:rPr lang="tr-TR" sz="2400" i="1" dirty="0">
                <a:solidFill>
                  <a:schemeClr val="tx1"/>
                </a:solidFill>
                <a:latin typeface="Calibri" pitchFamily="34" charset="0"/>
                <a:cs typeface="Calibri" pitchFamily="34" charset="0"/>
              </a:rPr>
              <a:t>ve üstünde puan alan öğrenciler başarılı sayılacaktır</a:t>
            </a:r>
            <a:r>
              <a:rPr lang="tr-TR" sz="2400" dirty="0">
                <a:solidFill>
                  <a:schemeClr val="tx1"/>
                </a:solidFill>
                <a:latin typeface="Calibri" pitchFamily="34" charset="0"/>
                <a:cs typeface="Calibri" pitchFamily="34" charset="0"/>
              </a:rPr>
              <a:t>» dediğimiz zaman, </a:t>
            </a:r>
            <a:r>
              <a:rPr lang="tr-TR" sz="2400" dirty="0" smtClean="0">
                <a:solidFill>
                  <a:schemeClr val="tx1"/>
                </a:solidFill>
                <a:latin typeface="Calibri" pitchFamily="34" charset="0"/>
                <a:cs typeface="Calibri" pitchFamily="34" charset="0"/>
              </a:rPr>
              <a:t>60 </a:t>
            </a:r>
            <a:r>
              <a:rPr lang="tr-TR" sz="2400" dirty="0">
                <a:solidFill>
                  <a:schemeClr val="tx1"/>
                </a:solidFill>
                <a:latin typeface="Calibri" pitchFamily="34" charset="0"/>
                <a:cs typeface="Calibri" pitchFamily="34" charset="0"/>
              </a:rPr>
              <a:t>puan mutlak bir ölçüt olarak alınmıştır</a:t>
            </a:r>
            <a:r>
              <a:rPr lang="tr-TR" sz="2400" dirty="0" smtClean="0">
                <a:solidFill>
                  <a:schemeClr val="tx1"/>
                </a:solidFill>
                <a:latin typeface="Calibri" pitchFamily="34" charset="0"/>
                <a:cs typeface="Calibri" pitchFamily="34" charset="0"/>
              </a:rPr>
              <a:t>.</a:t>
            </a:r>
          </a:p>
          <a:p>
            <a:r>
              <a:rPr lang="tr-TR" sz="2400" dirty="0" smtClean="0">
                <a:solidFill>
                  <a:schemeClr val="tx1"/>
                </a:solidFill>
                <a:latin typeface="Calibri" pitchFamily="34" charset="0"/>
                <a:cs typeface="Calibri" pitchFamily="34" charset="0"/>
              </a:rPr>
              <a:t>Ölçüt, </a:t>
            </a:r>
            <a:r>
              <a:rPr lang="tr-TR" sz="2400" dirty="0">
                <a:solidFill>
                  <a:schemeClr val="tx1"/>
                </a:solidFill>
                <a:latin typeface="Calibri" pitchFamily="34" charset="0"/>
                <a:cs typeface="Calibri" pitchFamily="34" charset="0"/>
              </a:rPr>
              <a:t>grup dikkate </a:t>
            </a:r>
            <a:r>
              <a:rPr lang="tr-TR" sz="2400" dirty="0" smtClean="0">
                <a:solidFill>
                  <a:schemeClr val="tx1"/>
                </a:solidFill>
                <a:latin typeface="Calibri" pitchFamily="34" charset="0"/>
                <a:cs typeface="Calibri" pitchFamily="34" charset="0"/>
              </a:rPr>
              <a:t>alınmadan </a:t>
            </a:r>
            <a:r>
              <a:rPr lang="tr-TR" sz="2400" dirty="0">
                <a:solidFill>
                  <a:schemeClr val="tx1"/>
                </a:solidFill>
                <a:latin typeface="Calibri" pitchFamily="34" charset="0"/>
                <a:cs typeface="Calibri" pitchFamily="34" charset="0"/>
              </a:rPr>
              <a:t>önceden kesin olarak belirlenmiş ise, ‘</a:t>
            </a:r>
            <a:r>
              <a:rPr lang="tr-TR" sz="2400" i="1" dirty="0">
                <a:solidFill>
                  <a:schemeClr val="tx1"/>
                </a:solidFill>
                <a:latin typeface="Calibri" pitchFamily="34" charset="0"/>
                <a:cs typeface="Calibri" pitchFamily="34" charset="0"/>
              </a:rPr>
              <a:t>Mutlak Ölçüt’</a:t>
            </a:r>
            <a:r>
              <a:rPr lang="tr-TR" sz="2400" dirty="0">
                <a:solidFill>
                  <a:schemeClr val="tx1"/>
                </a:solidFill>
                <a:latin typeface="Calibri" pitchFamily="34" charset="0"/>
                <a:cs typeface="Calibri" pitchFamily="34" charset="0"/>
              </a:rPr>
              <a:t>, bu ölçüte göre yapılan </a:t>
            </a:r>
            <a:r>
              <a:rPr lang="tr-TR" sz="2400" dirty="0" smtClean="0">
                <a:solidFill>
                  <a:schemeClr val="tx1"/>
                </a:solidFill>
                <a:latin typeface="Calibri" pitchFamily="34" charset="0"/>
                <a:cs typeface="Calibri" pitchFamily="34" charset="0"/>
              </a:rPr>
              <a:t>değerlendirmelere de </a:t>
            </a:r>
            <a:r>
              <a:rPr lang="tr-TR" sz="2400" dirty="0">
                <a:solidFill>
                  <a:schemeClr val="tx1"/>
                </a:solidFill>
                <a:latin typeface="Calibri" pitchFamily="34" charset="0"/>
                <a:cs typeface="Calibri" pitchFamily="34" charset="0"/>
              </a:rPr>
              <a:t>‘</a:t>
            </a:r>
            <a:r>
              <a:rPr lang="tr-TR" sz="2400" i="1" dirty="0">
                <a:solidFill>
                  <a:schemeClr val="tx1"/>
                </a:solidFill>
                <a:latin typeface="Calibri" pitchFamily="34" charset="0"/>
                <a:cs typeface="Calibri" pitchFamily="34" charset="0"/>
              </a:rPr>
              <a:t>Mutlak Değerlendirme</a:t>
            </a:r>
            <a:r>
              <a:rPr lang="tr-TR" sz="2400" dirty="0">
                <a:solidFill>
                  <a:schemeClr val="tx1"/>
                </a:solidFill>
                <a:latin typeface="Calibri" pitchFamily="34" charset="0"/>
                <a:cs typeface="Calibri" pitchFamily="34" charset="0"/>
              </a:rPr>
              <a:t>’ adı verilir.  </a:t>
            </a:r>
            <a:endParaRPr lang="tr-TR" sz="2400" dirty="0" smtClean="0">
              <a:solidFill>
                <a:schemeClr val="tx1"/>
              </a:solidFill>
              <a:latin typeface="Calibri" pitchFamily="34" charset="0"/>
              <a:cs typeface="Calibri" pitchFamily="34" charset="0"/>
            </a:endParaRPr>
          </a:p>
          <a:p>
            <a:pPr lvl="0">
              <a:buClr>
                <a:srgbClr val="353535"/>
              </a:buClr>
            </a:pPr>
            <a:r>
              <a:rPr lang="tr-TR" sz="2400" dirty="0">
                <a:solidFill>
                  <a:prstClr val="black"/>
                </a:solidFill>
                <a:latin typeface="Calibri" pitchFamily="34" charset="0"/>
                <a:cs typeface="Calibri" pitchFamily="34" charset="0"/>
              </a:rPr>
              <a:t>«</a:t>
            </a:r>
            <a:r>
              <a:rPr lang="tr-TR" sz="2400" i="1" dirty="0">
                <a:solidFill>
                  <a:prstClr val="black"/>
                </a:solidFill>
                <a:latin typeface="Calibri" pitchFamily="34" charset="0"/>
                <a:cs typeface="Calibri" pitchFamily="34" charset="0"/>
              </a:rPr>
              <a:t>Bir dersi geçmek için o dersle ilgili olarak yapılan sınavdan en az 60 almak gerekir</a:t>
            </a:r>
            <a:r>
              <a:rPr lang="tr-TR" sz="2400" dirty="0">
                <a:solidFill>
                  <a:prstClr val="black"/>
                </a:solidFill>
                <a:latin typeface="Calibri" pitchFamily="34" charset="0"/>
                <a:cs typeface="Calibri" pitchFamily="34" charset="0"/>
              </a:rPr>
              <a:t>» ifadesi bir </a:t>
            </a:r>
            <a:r>
              <a:rPr lang="tr-TR" sz="2400" b="1" dirty="0">
                <a:solidFill>
                  <a:prstClr val="black"/>
                </a:solidFill>
                <a:latin typeface="Calibri" pitchFamily="34" charset="0"/>
                <a:cs typeface="Calibri" pitchFamily="34" charset="0"/>
              </a:rPr>
              <a:t>mutlak ölçüt </a:t>
            </a:r>
            <a:r>
              <a:rPr lang="tr-TR" sz="2400" dirty="0">
                <a:solidFill>
                  <a:prstClr val="black"/>
                </a:solidFill>
                <a:latin typeface="Calibri" pitchFamily="34" charset="0"/>
                <a:cs typeface="Calibri" pitchFamily="34" charset="0"/>
              </a:rPr>
              <a:t>iken;</a:t>
            </a:r>
          </a:p>
          <a:p>
            <a:pPr lvl="0">
              <a:buClr>
                <a:srgbClr val="353535"/>
              </a:buClr>
            </a:pPr>
            <a:r>
              <a:rPr lang="tr-TR" sz="2400" dirty="0">
                <a:solidFill>
                  <a:prstClr val="black"/>
                </a:solidFill>
                <a:latin typeface="Calibri" pitchFamily="34" charset="0"/>
                <a:cs typeface="Calibri" pitchFamily="34" charset="0"/>
              </a:rPr>
              <a:t>«</a:t>
            </a:r>
            <a:r>
              <a:rPr lang="tr-TR" sz="2400" i="1" dirty="0">
                <a:solidFill>
                  <a:prstClr val="black"/>
                </a:solidFill>
                <a:latin typeface="Calibri" pitchFamily="34" charset="0"/>
                <a:cs typeface="Calibri" pitchFamily="34" charset="0"/>
              </a:rPr>
              <a:t>A öğrencisi 70 aldı ve bu derste başarılı oldu</a:t>
            </a:r>
            <a:r>
              <a:rPr lang="tr-TR" sz="2400" dirty="0">
                <a:solidFill>
                  <a:prstClr val="black"/>
                </a:solidFill>
                <a:latin typeface="Calibri" pitchFamily="34" charset="0"/>
                <a:cs typeface="Calibri" pitchFamily="34" charset="0"/>
              </a:rPr>
              <a:t>» ifadesi ise </a:t>
            </a:r>
            <a:r>
              <a:rPr lang="tr-TR" sz="2400" b="1" dirty="0">
                <a:solidFill>
                  <a:prstClr val="black"/>
                </a:solidFill>
                <a:latin typeface="Calibri" pitchFamily="34" charset="0"/>
                <a:cs typeface="Calibri" pitchFamily="34" charset="0"/>
              </a:rPr>
              <a:t>mutlak değerlendirme</a:t>
            </a:r>
            <a:r>
              <a:rPr lang="tr-TR" sz="2400" dirty="0">
                <a:solidFill>
                  <a:prstClr val="black"/>
                </a:solidFill>
                <a:latin typeface="Calibri" pitchFamily="34" charset="0"/>
                <a:cs typeface="Calibri" pitchFamily="34" charset="0"/>
              </a:rPr>
              <a:t>dir.</a:t>
            </a:r>
          </a:p>
          <a:p>
            <a:endParaRPr lang="tr-TR" sz="2400" dirty="0">
              <a:solidFill>
                <a:schemeClr val="tx1"/>
              </a:solidFill>
              <a:latin typeface="Calibri" pitchFamily="34" charset="0"/>
              <a:cs typeface="Calibri" pitchFamily="34" charset="0"/>
            </a:endParaRPr>
          </a:p>
        </p:txBody>
      </p:sp>
      <p:sp>
        <p:nvSpPr>
          <p:cNvPr id="4" name="Başlık 1">
            <a:extLst>
              <a:ext uri="{FF2B5EF4-FFF2-40B4-BE49-F238E27FC236}">
                <a16:creationId xmlns:a16="http://schemas.microsoft.com/office/drawing/2014/main" id="{31BAC0A2-3D7E-4854-9A6C-313577889A71}"/>
              </a:ext>
            </a:extLst>
          </p:cNvPr>
          <p:cNvSpPr>
            <a:spLocks noGrp="1"/>
          </p:cNvSpPr>
          <p:nvPr>
            <p:ph type="title"/>
          </p:nvPr>
        </p:nvSpPr>
        <p:spPr>
          <a:xfrm>
            <a:off x="2085474" y="729915"/>
            <a:ext cx="9182082" cy="717885"/>
          </a:xfrm>
        </p:spPr>
        <p:txBody>
          <a:bodyPr/>
          <a:lstStyle/>
          <a:p>
            <a:r>
              <a:rPr lang="tr-TR" sz="3200" b="1" dirty="0" smtClean="0">
                <a:solidFill>
                  <a:schemeClr val="tx1"/>
                </a:solidFill>
                <a:latin typeface="Calibri" pitchFamily="34" charset="0"/>
                <a:cs typeface="Calibri" pitchFamily="34" charset="0"/>
              </a:rPr>
              <a:t>MUTLAK </a:t>
            </a:r>
            <a:r>
              <a:rPr lang="tr-TR" sz="3200" b="1" dirty="0">
                <a:solidFill>
                  <a:schemeClr val="tx1"/>
                </a:solidFill>
                <a:latin typeface="Calibri" pitchFamily="34" charset="0"/>
                <a:cs typeface="Calibri" pitchFamily="34" charset="0"/>
              </a:rPr>
              <a:t>DEĞERLENDİRME</a:t>
            </a:r>
          </a:p>
        </p:txBody>
      </p:sp>
    </p:spTree>
    <p:extLst>
      <p:ext uri="{BB962C8B-B14F-4D97-AF65-F5344CB8AC3E}">
        <p14:creationId xmlns:p14="http://schemas.microsoft.com/office/powerpoint/2010/main" val="7286711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004" y="661880"/>
            <a:ext cx="8955696" cy="454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ağ Ok 4"/>
          <p:cNvSpPr/>
          <p:nvPr/>
        </p:nvSpPr>
        <p:spPr>
          <a:xfrm>
            <a:off x="2360004" y="661880"/>
            <a:ext cx="980096" cy="582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3429000" y="342900"/>
            <a:ext cx="4457700" cy="369332"/>
          </a:xfrm>
          <a:prstGeom prst="rect">
            <a:avLst/>
          </a:prstGeom>
          <a:noFill/>
        </p:spPr>
        <p:txBody>
          <a:bodyPr wrap="square" rtlCol="0">
            <a:spAutoFit/>
          </a:bodyPr>
          <a:lstStyle/>
          <a:p>
            <a:r>
              <a:rPr lang="tr-TR" b="1" dirty="0" smtClean="0">
                <a:latin typeface="Arial" pitchFamily="34" charset="0"/>
                <a:cs typeface="Arial" pitchFamily="34" charset="0"/>
              </a:rPr>
              <a:t>İlköğretimde</a:t>
            </a:r>
            <a:endParaRPr lang="tr-TR" b="1" dirty="0">
              <a:latin typeface="Arial" pitchFamily="34" charset="0"/>
              <a:cs typeface="Arial" pitchFamily="34" charset="0"/>
            </a:endParaRPr>
          </a:p>
        </p:txBody>
      </p:sp>
    </p:spTree>
    <p:extLst>
      <p:ext uri="{BB962C8B-B14F-4D97-AF65-F5344CB8AC3E}">
        <p14:creationId xmlns:p14="http://schemas.microsoft.com/office/powerpoint/2010/main" val="2586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61375" y="132735"/>
            <a:ext cx="8900945" cy="511516"/>
          </a:xfrm>
        </p:spPr>
        <p:txBody>
          <a:bodyPr/>
          <a:lstStyle/>
          <a:p>
            <a:r>
              <a:rPr lang="tr-TR" sz="2000" b="1" dirty="0" smtClean="0">
                <a:solidFill>
                  <a:srgbClr val="FF0000"/>
                </a:solidFill>
              </a:rPr>
              <a:t>Dini Tutum </a:t>
            </a:r>
            <a:r>
              <a:rPr lang="tr-TR" sz="2000" b="1" dirty="0" smtClean="0">
                <a:solidFill>
                  <a:srgbClr val="FF0000"/>
                </a:solidFill>
              </a:rPr>
              <a:t>Ölçeği- Mevlüt </a:t>
            </a:r>
            <a:r>
              <a:rPr lang="tr-TR" sz="2000" b="1" dirty="0" smtClean="0">
                <a:solidFill>
                  <a:srgbClr val="FF0000"/>
                </a:solidFill>
              </a:rPr>
              <a:t>Kaya</a:t>
            </a:r>
            <a:endParaRPr lang="tr-TR" sz="2000" b="1" dirty="0">
              <a:solidFill>
                <a:srgbClr val="FF0000"/>
              </a:solidFill>
            </a:endParaRPr>
          </a:p>
        </p:txBody>
      </p:sp>
      <p:sp>
        <p:nvSpPr>
          <p:cNvPr id="3" name="İçerik Yer Tutucusu 2"/>
          <p:cNvSpPr>
            <a:spLocks noGrp="1"/>
          </p:cNvSpPr>
          <p:nvPr>
            <p:ph idx="1"/>
          </p:nvPr>
        </p:nvSpPr>
        <p:spPr>
          <a:xfrm>
            <a:off x="1722625" y="887361"/>
            <a:ext cx="10469375" cy="4355687"/>
          </a:xfrm>
        </p:spPr>
        <p:txBody>
          <a:bodyPr/>
          <a:lstStyle/>
          <a:p>
            <a:pPr lvl="0"/>
            <a:r>
              <a:rPr lang="tr-TR" sz="2000" dirty="0" smtClean="0">
                <a:solidFill>
                  <a:schemeClr val="tx1"/>
                </a:solidFill>
              </a:rPr>
              <a:t>Ölümden </a:t>
            </a:r>
            <a:r>
              <a:rPr lang="tr-TR" sz="2000" dirty="0">
                <a:solidFill>
                  <a:schemeClr val="tx1"/>
                </a:solidFill>
              </a:rPr>
              <a:t>sonra hayat vardır.</a:t>
            </a:r>
          </a:p>
          <a:p>
            <a:pPr lvl="0"/>
            <a:r>
              <a:rPr lang="tr-TR" sz="2000" dirty="0">
                <a:solidFill>
                  <a:schemeClr val="tx1"/>
                </a:solidFill>
              </a:rPr>
              <a:t>İbadetin faydası yalnız psikolojiktir.</a:t>
            </a:r>
          </a:p>
          <a:p>
            <a:pPr lvl="0"/>
            <a:r>
              <a:rPr lang="tr-TR" sz="2000" dirty="0">
                <a:solidFill>
                  <a:schemeClr val="tx1"/>
                </a:solidFill>
              </a:rPr>
              <a:t>Dinî konular ile ilgilenmem.</a:t>
            </a:r>
          </a:p>
          <a:p>
            <a:pPr lvl="0"/>
            <a:r>
              <a:rPr lang="tr-TR" sz="2000" dirty="0">
                <a:solidFill>
                  <a:schemeClr val="tx1"/>
                </a:solidFill>
              </a:rPr>
              <a:t>Allah, gerçekten mevcuttur.</a:t>
            </a:r>
          </a:p>
          <a:p>
            <a:pPr lvl="0"/>
            <a:r>
              <a:rPr lang="tr-TR" sz="2000" dirty="0">
                <a:solidFill>
                  <a:schemeClr val="tx1"/>
                </a:solidFill>
              </a:rPr>
              <a:t>İçki içmek günahtır.</a:t>
            </a:r>
          </a:p>
          <a:p>
            <a:pPr lvl="0"/>
            <a:r>
              <a:rPr lang="tr-TR" sz="2000" dirty="0">
                <a:solidFill>
                  <a:schemeClr val="tx1"/>
                </a:solidFill>
              </a:rPr>
              <a:t>Her gün ibadete ayrılacak zamanın, daha faydalı bir işte kullanılması (hastalara, fakirlere yardım vb.) daha iyidir. </a:t>
            </a:r>
          </a:p>
          <a:p>
            <a:pPr lvl="0"/>
            <a:r>
              <a:rPr lang="tr-TR" sz="2000" dirty="0">
                <a:solidFill>
                  <a:schemeClr val="tx1"/>
                </a:solidFill>
              </a:rPr>
              <a:t>Dinin yasakladığı şeyleri yapmaktan sakınırım.</a:t>
            </a:r>
          </a:p>
          <a:p>
            <a:pPr lvl="0"/>
            <a:r>
              <a:rPr lang="tr-TR" sz="2000" dirty="0">
                <a:solidFill>
                  <a:schemeClr val="tx1"/>
                </a:solidFill>
              </a:rPr>
              <a:t>Kişi günde beş vakit namaz kılmalıdır.</a:t>
            </a:r>
          </a:p>
          <a:p>
            <a:pPr lvl="0"/>
            <a:r>
              <a:rPr lang="tr-TR" sz="2000" dirty="0">
                <a:solidFill>
                  <a:schemeClr val="tx1"/>
                </a:solidFill>
              </a:rPr>
              <a:t>Din aleyhinde söylenen veya yapılan şeylere oldukça kızarım.</a:t>
            </a:r>
          </a:p>
          <a:p>
            <a:endParaRPr lang="tr-TR" sz="2000" dirty="0"/>
          </a:p>
        </p:txBody>
      </p:sp>
      <p:sp>
        <p:nvSpPr>
          <p:cNvPr id="4" name="Dikdörtgen 3"/>
          <p:cNvSpPr/>
          <p:nvPr/>
        </p:nvSpPr>
        <p:spPr>
          <a:xfrm>
            <a:off x="2261375" y="5350809"/>
            <a:ext cx="9748241" cy="646331"/>
          </a:xfrm>
          <a:prstGeom prst="rect">
            <a:avLst/>
          </a:prstGeom>
        </p:spPr>
        <p:txBody>
          <a:bodyPr wrap="square">
            <a:spAutoFit/>
          </a:bodyPr>
          <a:lstStyle/>
          <a:p>
            <a:pPr algn="just" hangingPunct="0">
              <a:spcAft>
                <a:spcPts val="0"/>
              </a:spcAft>
            </a:pPr>
            <a:r>
              <a:rPr lang="tr-TR" dirty="0" smtClean="0">
                <a:latin typeface="Times New Roman" panose="02020603050405020304" pitchFamily="18" charset="0"/>
                <a:ea typeface="Times New Roman" panose="02020603050405020304" pitchFamily="18" charset="0"/>
              </a:rPr>
              <a:t>1. Kesinlikle</a:t>
            </a:r>
            <a:r>
              <a:rPr lang="tr-TR" dirty="0">
                <a:latin typeface="Times New Roman" panose="02020603050405020304" pitchFamily="18" charset="0"/>
                <a:ea typeface="Times New Roman" panose="02020603050405020304" pitchFamily="18" charset="0"/>
              </a:rPr>
              <a:t>	</a:t>
            </a:r>
            <a:r>
              <a:rPr lang="tr-TR" dirty="0" smtClean="0">
                <a:latin typeface="Times New Roman" panose="02020603050405020304" pitchFamily="18" charset="0"/>
                <a:ea typeface="Times New Roman" panose="02020603050405020304" pitchFamily="18" charset="0"/>
              </a:rPr>
              <a:t>		</a:t>
            </a:r>
            <a:r>
              <a:rPr lang="tr-TR" dirty="0" smtClean="0">
                <a:latin typeface="Times New Roman" panose="02020603050405020304" pitchFamily="18" charset="0"/>
                <a:ea typeface="Times New Roman" panose="02020603050405020304" pitchFamily="18" charset="0"/>
              </a:rPr>
              <a:t>3. Kısmen</a:t>
            </a:r>
            <a:r>
              <a:rPr lang="tr-TR" dirty="0">
                <a:latin typeface="Times New Roman" panose="02020603050405020304" pitchFamily="18" charset="0"/>
                <a:ea typeface="Times New Roman" panose="02020603050405020304" pitchFamily="18" charset="0"/>
              </a:rPr>
              <a:t>		</a:t>
            </a:r>
            <a:r>
              <a:rPr lang="tr-TR" dirty="0" smtClean="0">
                <a:latin typeface="Times New Roman" panose="02020603050405020304" pitchFamily="18" charset="0"/>
                <a:ea typeface="Times New Roman" panose="02020603050405020304" pitchFamily="18" charset="0"/>
              </a:rPr>
              <a:t>   		</a:t>
            </a:r>
            <a:r>
              <a:rPr lang="tr-TR" dirty="0" smtClean="0">
                <a:latin typeface="Times New Roman" panose="02020603050405020304" pitchFamily="18" charset="0"/>
                <a:ea typeface="Times New Roman" panose="02020603050405020304" pitchFamily="18" charset="0"/>
              </a:rPr>
              <a:t>5. Kesinlikle</a:t>
            </a:r>
            <a:endParaRPr lang="tr-TR" dirty="0">
              <a:latin typeface="Times New Roman" panose="02020603050405020304" pitchFamily="18" charset="0"/>
              <a:ea typeface="Times New Roman" panose="02020603050405020304" pitchFamily="18" charset="0"/>
            </a:endParaRPr>
          </a:p>
          <a:p>
            <a:pPr algn="just" hangingPunct="0">
              <a:spcAft>
                <a:spcPts val="0"/>
              </a:spcAft>
            </a:pPr>
            <a:r>
              <a:rPr lang="tr-TR" u="sng" dirty="0" smtClean="0">
                <a:latin typeface="Times New Roman" panose="02020603050405020304" pitchFamily="18" charset="0"/>
                <a:ea typeface="Times New Roman" panose="02020603050405020304" pitchFamily="18" charset="0"/>
              </a:rPr>
              <a:t>katılmıyorum</a:t>
            </a:r>
            <a:r>
              <a:rPr lang="tr-TR" dirty="0" smtClean="0">
                <a:latin typeface="Times New Roman" panose="02020603050405020304" pitchFamily="18" charset="0"/>
                <a:ea typeface="Times New Roman" panose="02020603050405020304" pitchFamily="18" charset="0"/>
              </a:rPr>
              <a:t>   </a:t>
            </a:r>
            <a:r>
              <a:rPr lang="tr-TR" dirty="0" smtClean="0">
                <a:latin typeface="Times New Roman" panose="02020603050405020304" pitchFamily="18" charset="0"/>
                <a:ea typeface="Times New Roman" panose="02020603050405020304" pitchFamily="18" charset="0"/>
              </a:rPr>
              <a:t>	</a:t>
            </a:r>
            <a:r>
              <a:rPr lang="tr-TR" dirty="0" smtClean="0">
                <a:latin typeface="Times New Roman" panose="02020603050405020304" pitchFamily="18" charset="0"/>
                <a:ea typeface="Times New Roman" panose="02020603050405020304" pitchFamily="18" charset="0"/>
              </a:rPr>
              <a:t>2. </a:t>
            </a:r>
            <a:r>
              <a:rPr lang="tr-TR" u="sng" dirty="0" smtClean="0">
                <a:latin typeface="Times New Roman" panose="02020603050405020304" pitchFamily="18" charset="0"/>
                <a:ea typeface="Times New Roman" panose="02020603050405020304" pitchFamily="18" charset="0"/>
              </a:rPr>
              <a:t>Katılmıyorum</a:t>
            </a:r>
            <a:r>
              <a:rPr lang="tr-TR" dirty="0" smtClean="0">
                <a:latin typeface="Times New Roman" panose="02020603050405020304" pitchFamily="18" charset="0"/>
                <a:ea typeface="Times New Roman" panose="02020603050405020304" pitchFamily="18" charset="0"/>
              </a:rPr>
              <a:t>    </a:t>
            </a:r>
            <a:r>
              <a:rPr lang="tr-TR" dirty="0" smtClean="0">
                <a:latin typeface="Times New Roman" panose="02020603050405020304" pitchFamily="18" charset="0"/>
                <a:ea typeface="Times New Roman" panose="02020603050405020304" pitchFamily="18" charset="0"/>
              </a:rPr>
              <a:t>	</a:t>
            </a:r>
            <a:r>
              <a:rPr lang="tr-TR" u="sng" dirty="0" smtClean="0">
                <a:latin typeface="Times New Roman" panose="02020603050405020304" pitchFamily="18" charset="0"/>
                <a:ea typeface="Times New Roman" panose="02020603050405020304" pitchFamily="18" charset="0"/>
              </a:rPr>
              <a:t>katılıyorum</a:t>
            </a:r>
            <a:r>
              <a:rPr lang="tr-TR" dirty="0">
                <a:latin typeface="Times New Roman" panose="02020603050405020304" pitchFamily="18" charset="0"/>
                <a:ea typeface="Times New Roman" panose="02020603050405020304" pitchFamily="18" charset="0"/>
              </a:rPr>
              <a:t>	</a:t>
            </a:r>
            <a:r>
              <a:rPr lang="tr-TR" dirty="0" smtClean="0">
                <a:latin typeface="Times New Roman" panose="02020603050405020304" pitchFamily="18" charset="0"/>
                <a:ea typeface="Times New Roman" panose="02020603050405020304" pitchFamily="18" charset="0"/>
              </a:rPr>
              <a:t>4. </a:t>
            </a:r>
            <a:r>
              <a:rPr lang="tr-TR" u="sng" dirty="0" smtClean="0">
                <a:latin typeface="Times New Roman" panose="02020603050405020304" pitchFamily="18" charset="0"/>
                <a:ea typeface="Times New Roman" panose="02020603050405020304" pitchFamily="18" charset="0"/>
              </a:rPr>
              <a:t>Katılıyorum</a:t>
            </a:r>
            <a:r>
              <a:rPr lang="tr-TR" dirty="0">
                <a:latin typeface="Times New Roman" panose="02020603050405020304" pitchFamily="18" charset="0"/>
                <a:ea typeface="Times New Roman" panose="02020603050405020304" pitchFamily="18" charset="0"/>
              </a:rPr>
              <a:t>	   </a:t>
            </a:r>
            <a:r>
              <a:rPr lang="tr-TR" dirty="0" smtClean="0">
                <a:latin typeface="Times New Roman" panose="02020603050405020304" pitchFamily="18" charset="0"/>
                <a:ea typeface="Times New Roman" panose="02020603050405020304" pitchFamily="18" charset="0"/>
              </a:rPr>
              <a:t>	</a:t>
            </a:r>
            <a:r>
              <a:rPr lang="tr-TR" u="sng" dirty="0" smtClean="0">
                <a:latin typeface="Times New Roman" panose="02020603050405020304" pitchFamily="18" charset="0"/>
                <a:ea typeface="Times New Roman" panose="02020603050405020304" pitchFamily="18" charset="0"/>
              </a:rPr>
              <a:t>katılıyorum</a:t>
            </a:r>
            <a:endParaRPr lang="tr-TR"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600318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93603" y="624110"/>
            <a:ext cx="8785598" cy="732742"/>
          </a:xfrm>
        </p:spPr>
        <p:txBody>
          <a:bodyPr/>
          <a:lstStyle/>
          <a:p>
            <a:pPr algn="ctr"/>
            <a:r>
              <a:rPr lang="tr-TR" sz="2400" b="1" dirty="0">
                <a:solidFill>
                  <a:schemeClr val="tx1"/>
                </a:solidFill>
              </a:rPr>
              <a:t>OKUL ÖNCESİ EĞİTİM VE İLKÖĞRETİM KURUMLARI YÖNETMELİĞİ</a:t>
            </a:r>
            <a:endParaRPr lang="tr-TR" sz="2400" dirty="0">
              <a:solidFill>
                <a:schemeClr val="tx1"/>
              </a:solidFill>
            </a:endParaRPr>
          </a:p>
        </p:txBody>
      </p:sp>
      <p:sp>
        <p:nvSpPr>
          <p:cNvPr id="3" name="İçerik Yer Tutucusu 2"/>
          <p:cNvSpPr>
            <a:spLocks noGrp="1"/>
          </p:cNvSpPr>
          <p:nvPr>
            <p:ph idx="1"/>
          </p:nvPr>
        </p:nvSpPr>
        <p:spPr>
          <a:xfrm>
            <a:off x="2073693" y="1356851"/>
            <a:ext cx="9857751" cy="5309419"/>
          </a:xfrm>
        </p:spPr>
        <p:txBody>
          <a:bodyPr/>
          <a:lstStyle/>
          <a:p>
            <a:r>
              <a:rPr lang="tr-TR" sz="2400" dirty="0">
                <a:solidFill>
                  <a:schemeClr val="tx1"/>
                </a:solidFill>
                <a:latin typeface="Arial" panose="020B0604020202020204" pitchFamily="34" charset="0"/>
                <a:cs typeface="Arial" panose="020B0604020202020204" pitchFamily="34" charset="0"/>
              </a:rPr>
              <a:t>b)</a:t>
            </a:r>
            <a:r>
              <a:rPr lang="tr-TR" sz="2400" b="1" dirty="0">
                <a:solidFill>
                  <a:schemeClr val="tx1"/>
                </a:solidFill>
                <a:latin typeface="Arial" panose="020B0604020202020204" pitchFamily="34" charset="0"/>
                <a:cs typeface="Arial" panose="020B0604020202020204" pitchFamily="34" charset="0"/>
              </a:rPr>
              <a:t> (Değişik:RG-25/6/2015-29397) </a:t>
            </a:r>
            <a:r>
              <a:rPr lang="tr-TR" sz="2400" dirty="0">
                <a:solidFill>
                  <a:schemeClr val="tx1"/>
                </a:solidFill>
                <a:latin typeface="Arial" panose="020B0604020202020204" pitchFamily="34" charset="0"/>
                <a:cs typeface="Arial" panose="020B0604020202020204" pitchFamily="34" charset="0"/>
              </a:rPr>
              <a:t> Eğitim ve öğretim yılında özürsüz 20 gün devamsızlık yapanlar </a:t>
            </a:r>
            <a:r>
              <a:rPr lang="tr-TR" sz="2400" b="1" dirty="0">
                <a:solidFill>
                  <a:schemeClr val="tx1"/>
                </a:solidFill>
                <a:latin typeface="Arial" panose="020B0604020202020204" pitchFamily="34" charset="0"/>
                <a:cs typeface="Arial" panose="020B0604020202020204" pitchFamily="34" charset="0"/>
              </a:rPr>
              <a:t>(Ek ibare:RG-14/10/2023-32339)</a:t>
            </a:r>
            <a:r>
              <a:rPr lang="tr-TR" sz="2400" dirty="0">
                <a:solidFill>
                  <a:schemeClr val="tx1"/>
                </a:solidFill>
                <a:latin typeface="Arial" panose="020B0604020202020204" pitchFamily="34" charset="0"/>
                <a:cs typeface="Arial" panose="020B0604020202020204" pitchFamily="34" charset="0"/>
              </a:rPr>
              <a:t> </a:t>
            </a:r>
            <a:r>
              <a:rPr lang="tr-TR" sz="2400" u="sng" dirty="0">
                <a:solidFill>
                  <a:schemeClr val="tx1"/>
                </a:solidFill>
                <a:latin typeface="Arial" panose="020B0604020202020204" pitchFamily="34" charset="0"/>
                <a:cs typeface="Arial" panose="020B0604020202020204" pitchFamily="34" charset="0"/>
              </a:rPr>
              <a:t>, Türkçe dersinden yıl sonu puanı 70,00’dan az olanlar</a:t>
            </a:r>
            <a:r>
              <a:rPr lang="tr-TR" sz="2400" dirty="0">
                <a:solidFill>
                  <a:schemeClr val="tx1"/>
                </a:solidFill>
                <a:latin typeface="Arial" panose="020B0604020202020204" pitchFamily="34" charset="0"/>
                <a:cs typeface="Arial" panose="020B0604020202020204" pitchFamily="34" charset="0"/>
              </a:rPr>
              <a:t> ile herhangi bir dersten yıl sonu puanı </a:t>
            </a:r>
            <a:r>
              <a:rPr lang="tr-TR" sz="2400" b="1" dirty="0">
                <a:solidFill>
                  <a:schemeClr val="tx1"/>
                </a:solidFill>
                <a:latin typeface="Arial" panose="020B0604020202020204" pitchFamily="34" charset="0"/>
                <a:cs typeface="Arial" panose="020B0604020202020204" pitchFamily="34" charset="0"/>
              </a:rPr>
              <a:t>(Değişik ibare:RG-14/10/2023-32339)</a:t>
            </a:r>
            <a:r>
              <a:rPr lang="tr-TR" sz="2400" dirty="0">
                <a:solidFill>
                  <a:schemeClr val="tx1"/>
                </a:solidFill>
                <a:latin typeface="Arial" panose="020B0604020202020204" pitchFamily="34" charset="0"/>
                <a:cs typeface="Arial" panose="020B0604020202020204" pitchFamily="34" charset="0"/>
              </a:rPr>
              <a:t> </a:t>
            </a:r>
            <a:r>
              <a:rPr lang="tr-TR" sz="2400" u="sng" dirty="0">
                <a:solidFill>
                  <a:schemeClr val="tx1"/>
                </a:solidFill>
                <a:latin typeface="Arial" panose="020B0604020202020204" pitchFamily="34" charset="0"/>
                <a:cs typeface="Arial" panose="020B0604020202020204" pitchFamily="34" charset="0"/>
              </a:rPr>
              <a:t>50,00’dan</a:t>
            </a:r>
            <a:r>
              <a:rPr lang="tr-TR" sz="2400" dirty="0">
                <a:solidFill>
                  <a:schemeClr val="tx1"/>
                </a:solidFill>
                <a:latin typeface="Arial" panose="020B0604020202020204" pitchFamily="34" charset="0"/>
                <a:cs typeface="Arial" panose="020B0604020202020204" pitchFamily="34" charset="0"/>
              </a:rPr>
              <a:t> az olan öğrencilerin sınıf geçmesi veya sınıf tekrarına, ikinci dönemin son haftasında şube öğretmenler kurulunda karar verilir. Alınan gerekçeli karar, bu Yönetmeliğin ekinde yer alan EK-5 Ders Yılı Sonu Şube Öğretmenler Kurulu Öğrenci Kişisel Değerlendirme Tutanağına yazılarak e-Okul sisteminin ilgili bölümüne işlenir. Tutanağın bir örneği ders yılı sonu şube öğretmenler kurulu karar dosyasında saklanır. Ayrıca veli de bilgilendirilir. Bu kararda, oyların eşitliği hâlinde başkanın kullandığı oy yönünde çoğunluk sağlanmış sayılır.</a:t>
            </a:r>
          </a:p>
        </p:txBody>
      </p:sp>
    </p:spTree>
    <p:extLst>
      <p:ext uri="{BB962C8B-B14F-4D97-AF65-F5344CB8AC3E}">
        <p14:creationId xmlns:p14="http://schemas.microsoft.com/office/powerpoint/2010/main" val="33387399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89221" y="624110"/>
            <a:ext cx="9769642" cy="1280890"/>
          </a:xfrm>
        </p:spPr>
        <p:txBody>
          <a:bodyPr/>
          <a:lstStyle/>
          <a:p>
            <a:pPr algn="ctr"/>
            <a:r>
              <a:rPr lang="tr-TR" sz="2800" b="1" dirty="0" smtClean="0">
                <a:solidFill>
                  <a:schemeClr val="tx1"/>
                </a:solidFill>
                <a:latin typeface="Calibri" pitchFamily="34" charset="0"/>
                <a:cs typeface="Calibri" pitchFamily="34" charset="0"/>
              </a:rPr>
              <a:t>Liselerde (Ortaöğretim Kurumlarında) </a:t>
            </a:r>
            <a:br>
              <a:rPr lang="tr-TR" sz="2800" b="1" dirty="0" smtClean="0">
                <a:solidFill>
                  <a:schemeClr val="tx1"/>
                </a:solidFill>
                <a:latin typeface="Calibri" pitchFamily="34" charset="0"/>
                <a:cs typeface="Calibri" pitchFamily="34" charset="0"/>
              </a:rPr>
            </a:br>
            <a:r>
              <a:rPr lang="tr-TR" sz="2800" b="1" dirty="0" smtClean="0">
                <a:solidFill>
                  <a:schemeClr val="tx1"/>
                </a:solidFill>
                <a:latin typeface="Calibri" pitchFamily="34" charset="0"/>
                <a:cs typeface="Calibri" pitchFamily="34" charset="0"/>
              </a:rPr>
              <a:t>Puanların Değerlendirilmesi</a:t>
            </a:r>
            <a:endParaRPr lang="tr-TR" sz="2800" b="1" dirty="0">
              <a:solidFill>
                <a:schemeClr val="tx1"/>
              </a:solidFill>
              <a:latin typeface="Calibri" pitchFamily="34" charset="0"/>
              <a:cs typeface="Calibri" pitchFamily="34" charset="0"/>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168040978"/>
              </p:ext>
            </p:extLst>
          </p:nvPr>
        </p:nvGraphicFramePr>
        <p:xfrm>
          <a:off x="3352802" y="2005263"/>
          <a:ext cx="7074568" cy="2997911"/>
        </p:xfrm>
        <a:graphic>
          <a:graphicData uri="http://schemas.openxmlformats.org/drawingml/2006/table">
            <a:tbl>
              <a:tblPr firstRow="1" firstCol="1" bandRow="1"/>
              <a:tblGrid>
                <a:gridCol w="3826043">
                  <a:extLst>
                    <a:ext uri="{9D8B030D-6E8A-4147-A177-3AD203B41FA5}">
                      <a16:colId xmlns:a16="http://schemas.microsoft.com/office/drawing/2014/main" val="20000"/>
                    </a:ext>
                  </a:extLst>
                </a:gridCol>
                <a:gridCol w="3248525">
                  <a:extLst>
                    <a:ext uri="{9D8B030D-6E8A-4147-A177-3AD203B41FA5}">
                      <a16:colId xmlns:a16="http://schemas.microsoft.com/office/drawing/2014/main" val="20001"/>
                    </a:ext>
                  </a:extLst>
                </a:gridCol>
              </a:tblGrid>
              <a:tr h="432485">
                <a:tc>
                  <a:txBody>
                    <a:bodyPr/>
                    <a:lstStyle/>
                    <a:p>
                      <a:pPr algn="ctr">
                        <a:lnSpc>
                          <a:spcPct val="100000"/>
                        </a:lnSpc>
                        <a:spcBef>
                          <a:spcPts val="1200"/>
                        </a:spcBef>
                        <a:spcAft>
                          <a:spcPts val="0"/>
                        </a:spcAft>
                      </a:pPr>
                      <a:r>
                        <a:rPr lang="tr-TR" sz="2400" b="1" dirty="0">
                          <a:effectLst/>
                          <a:latin typeface="Calibri" pitchFamily="34" charset="0"/>
                          <a:ea typeface="Calibri"/>
                          <a:cs typeface="Calibri" pitchFamily="34" charset="0"/>
                        </a:rPr>
                        <a:t>Puan</a:t>
                      </a:r>
                      <a:endParaRPr lang="tr-TR" sz="2400" dirty="0">
                        <a:effectLst/>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1200"/>
                        </a:spcBef>
                        <a:spcAft>
                          <a:spcPts val="0"/>
                        </a:spcAft>
                      </a:pPr>
                      <a:r>
                        <a:rPr lang="tr-TR" sz="2400" b="1" dirty="0">
                          <a:effectLst/>
                          <a:latin typeface="Calibri" pitchFamily="34" charset="0"/>
                          <a:ea typeface="Calibri"/>
                          <a:cs typeface="Calibri" pitchFamily="34" charset="0"/>
                        </a:rPr>
                        <a:t>Derece</a:t>
                      </a:r>
                      <a:endParaRPr lang="tr-TR" sz="2400" dirty="0">
                        <a:effectLst/>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96651">
                <a:tc>
                  <a:txBody>
                    <a:bodyPr/>
                    <a:lstStyle/>
                    <a:p>
                      <a:pPr algn="ctr">
                        <a:lnSpc>
                          <a:spcPct val="100000"/>
                        </a:lnSpc>
                        <a:spcBef>
                          <a:spcPts val="1200"/>
                        </a:spcBef>
                        <a:spcAft>
                          <a:spcPts val="0"/>
                        </a:spcAft>
                      </a:pPr>
                      <a:r>
                        <a:rPr lang="tr-TR" sz="2400" dirty="0">
                          <a:effectLst/>
                          <a:latin typeface="Calibri" pitchFamily="34" charset="0"/>
                          <a:ea typeface="Calibri"/>
                          <a:cs typeface="Calibri" pitchFamily="34" charset="0"/>
                        </a:rPr>
                        <a:t>85,00 - 100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1200"/>
                        </a:spcBef>
                        <a:spcAft>
                          <a:spcPts val="0"/>
                        </a:spcAft>
                      </a:pPr>
                      <a:r>
                        <a:rPr lang="tr-TR" sz="2400" dirty="0">
                          <a:effectLst/>
                          <a:latin typeface="Calibri" pitchFamily="34" charset="0"/>
                          <a:ea typeface="Calibri"/>
                          <a:cs typeface="Calibri" pitchFamily="34" charset="0"/>
                        </a:rPr>
                        <a:t>Pekiyi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78822">
                <a:tc>
                  <a:txBody>
                    <a:bodyPr/>
                    <a:lstStyle/>
                    <a:p>
                      <a:pPr algn="ctr">
                        <a:lnSpc>
                          <a:spcPct val="100000"/>
                        </a:lnSpc>
                        <a:spcBef>
                          <a:spcPts val="1200"/>
                        </a:spcBef>
                        <a:spcAft>
                          <a:spcPts val="0"/>
                        </a:spcAft>
                      </a:pPr>
                      <a:r>
                        <a:rPr lang="tr-TR" sz="2400" dirty="0">
                          <a:effectLst/>
                          <a:latin typeface="Calibri" pitchFamily="34" charset="0"/>
                          <a:ea typeface="Calibri"/>
                          <a:cs typeface="Calibri" pitchFamily="34" charset="0"/>
                        </a:rPr>
                        <a:t>70,00 - 84,99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1200"/>
                        </a:spcBef>
                        <a:spcAft>
                          <a:spcPts val="0"/>
                        </a:spcAft>
                      </a:pPr>
                      <a:r>
                        <a:rPr lang="tr-TR" sz="2400" dirty="0">
                          <a:effectLst/>
                          <a:latin typeface="Calibri" pitchFamily="34" charset="0"/>
                          <a:ea typeface="Calibri"/>
                          <a:cs typeface="Calibri" pitchFamily="34" charset="0"/>
                        </a:rPr>
                        <a:t>İyi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96651">
                <a:tc>
                  <a:txBody>
                    <a:bodyPr/>
                    <a:lstStyle/>
                    <a:p>
                      <a:pPr algn="ctr">
                        <a:lnSpc>
                          <a:spcPct val="100000"/>
                        </a:lnSpc>
                        <a:spcBef>
                          <a:spcPts val="1200"/>
                        </a:spcBef>
                        <a:spcAft>
                          <a:spcPts val="0"/>
                        </a:spcAft>
                      </a:pPr>
                      <a:r>
                        <a:rPr lang="tr-TR" sz="2400" dirty="0">
                          <a:effectLst/>
                          <a:latin typeface="Calibri" pitchFamily="34" charset="0"/>
                          <a:ea typeface="Calibri"/>
                          <a:cs typeface="Calibri" pitchFamily="34" charset="0"/>
                        </a:rPr>
                        <a:t>60,00 - 69,99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1200"/>
                        </a:spcBef>
                        <a:spcAft>
                          <a:spcPts val="0"/>
                        </a:spcAft>
                      </a:pPr>
                      <a:r>
                        <a:rPr lang="tr-TR" sz="2400">
                          <a:effectLst/>
                          <a:latin typeface="Calibri" pitchFamily="34" charset="0"/>
                          <a:ea typeface="Calibri"/>
                          <a:cs typeface="Calibri" pitchFamily="34" charset="0"/>
                        </a:rPr>
                        <a:t>Orta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96651">
                <a:tc>
                  <a:txBody>
                    <a:bodyPr/>
                    <a:lstStyle/>
                    <a:p>
                      <a:pPr algn="ctr">
                        <a:lnSpc>
                          <a:spcPct val="100000"/>
                        </a:lnSpc>
                        <a:spcBef>
                          <a:spcPts val="1200"/>
                        </a:spcBef>
                        <a:spcAft>
                          <a:spcPts val="0"/>
                        </a:spcAft>
                      </a:pPr>
                      <a:r>
                        <a:rPr lang="tr-TR" sz="2400" dirty="0">
                          <a:effectLst/>
                          <a:latin typeface="Calibri" pitchFamily="34" charset="0"/>
                          <a:ea typeface="Calibri"/>
                          <a:cs typeface="Calibri" pitchFamily="34" charset="0"/>
                        </a:rPr>
                        <a:t>50,00 - 59,99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1200"/>
                        </a:spcBef>
                        <a:spcAft>
                          <a:spcPts val="0"/>
                        </a:spcAft>
                      </a:pPr>
                      <a:r>
                        <a:rPr lang="tr-TR" sz="2400">
                          <a:effectLst/>
                          <a:latin typeface="Calibri" pitchFamily="34" charset="0"/>
                          <a:ea typeface="Calibri"/>
                          <a:cs typeface="Calibri" pitchFamily="34" charset="0"/>
                        </a:rPr>
                        <a:t>Geçer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96651">
                <a:tc>
                  <a:txBody>
                    <a:bodyPr/>
                    <a:lstStyle/>
                    <a:p>
                      <a:pPr algn="ctr">
                        <a:lnSpc>
                          <a:spcPct val="100000"/>
                        </a:lnSpc>
                        <a:spcBef>
                          <a:spcPts val="1200"/>
                        </a:spcBef>
                        <a:spcAft>
                          <a:spcPts val="0"/>
                        </a:spcAft>
                      </a:pPr>
                      <a:r>
                        <a:rPr lang="tr-TR" sz="2400" dirty="0">
                          <a:effectLst/>
                          <a:latin typeface="Calibri" pitchFamily="34" charset="0"/>
                          <a:ea typeface="Calibri"/>
                          <a:cs typeface="Calibri" pitchFamily="34" charset="0"/>
                        </a:rPr>
                        <a:t>0 - 49,99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1200"/>
                        </a:spcBef>
                        <a:spcAft>
                          <a:spcPts val="0"/>
                        </a:spcAft>
                      </a:pPr>
                      <a:r>
                        <a:rPr lang="tr-TR" sz="2400" dirty="0">
                          <a:effectLst/>
                          <a:latin typeface="Calibri" pitchFamily="34" charset="0"/>
                          <a:ea typeface="Calibri"/>
                          <a:cs typeface="Calibri" pitchFamily="34" charset="0"/>
                        </a:rPr>
                        <a:t>Geçmez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624808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385056" y="287226"/>
            <a:ext cx="8785598" cy="675300"/>
          </a:xfrm>
        </p:spPr>
        <p:txBody>
          <a:bodyPr/>
          <a:lstStyle/>
          <a:p>
            <a:r>
              <a:rPr lang="tr-TR" sz="2800" b="1" dirty="0" smtClean="0">
                <a:solidFill>
                  <a:schemeClr val="tx1"/>
                </a:solidFill>
              </a:rPr>
              <a:t>OMÜ BAĞIL DEĞERLENDİRME YÖNERGESİ</a:t>
            </a:r>
            <a:endParaRPr lang="tr-TR" sz="2800" b="1" dirty="0">
              <a:solidFill>
                <a:schemeClr val="tx1"/>
              </a:solidFill>
            </a:endParaRPr>
          </a:p>
        </p:txBody>
      </p:sp>
      <p:pic>
        <p:nvPicPr>
          <p:cNvPr id="4" name="İçerik Yer Tutucusu 3">
            <a:extLst>
              <a:ext uri="{FF2B5EF4-FFF2-40B4-BE49-F238E27FC236}">
                <a16:creationId xmlns:a16="http://schemas.microsoft.com/office/drawing/2014/main" id="{B3AD7FFE-2CE7-4DE8-BBCA-8B138F139BF6}"/>
              </a:ext>
            </a:extLst>
          </p:cNvPr>
          <p:cNvPicPr>
            <a:picLocks noGrp="1" noChangeAspect="1"/>
          </p:cNvPicPr>
          <p:nvPr>
            <p:ph idx="1"/>
          </p:nvPr>
        </p:nvPicPr>
        <p:blipFill>
          <a:blip r:embed="rId2"/>
          <a:stretch>
            <a:fillRect/>
          </a:stretch>
        </p:blipFill>
        <p:spPr>
          <a:xfrm>
            <a:off x="1046403" y="1876925"/>
            <a:ext cx="10964659" cy="4700338"/>
          </a:xfrm>
          <a:prstGeom prst="rect">
            <a:avLst/>
          </a:prstGeom>
        </p:spPr>
      </p:pic>
      <p:sp>
        <p:nvSpPr>
          <p:cNvPr id="5" name="Dikdörtgen 4"/>
          <p:cNvSpPr/>
          <p:nvPr/>
        </p:nvSpPr>
        <p:spPr>
          <a:xfrm>
            <a:off x="2165683" y="1140406"/>
            <a:ext cx="9015663" cy="461665"/>
          </a:xfrm>
          <a:prstGeom prst="rect">
            <a:avLst/>
          </a:prstGeom>
        </p:spPr>
        <p:txBody>
          <a:bodyPr wrap="square">
            <a:spAutoFit/>
          </a:bodyPr>
          <a:lstStyle/>
          <a:p>
            <a:pPr lvl="0">
              <a:spcBef>
                <a:spcPts val="1000"/>
              </a:spcBef>
            </a:pPr>
            <a:r>
              <a:rPr lang="tr-TR" sz="2400" b="1" dirty="0">
                <a:solidFill>
                  <a:prstClr val="black"/>
                </a:solidFill>
                <a:latin typeface="Times New Roman" panose="02020603050405020304" pitchFamily="18" charset="0"/>
                <a:cs typeface="Times New Roman" panose="02020603050405020304" pitchFamily="18" charset="0"/>
              </a:rPr>
              <a:t>Bağıl Değerlendirmeye katılan öğrenci sayısı 10 ve altında ise; </a:t>
            </a:r>
          </a:p>
        </p:txBody>
      </p:sp>
      <p:sp>
        <p:nvSpPr>
          <p:cNvPr id="3" name="Metin kutusu 2"/>
          <p:cNvSpPr txBox="1"/>
          <p:nvPr/>
        </p:nvSpPr>
        <p:spPr>
          <a:xfrm>
            <a:off x="2934929" y="1755058"/>
            <a:ext cx="4748981" cy="369332"/>
          </a:xfrm>
          <a:prstGeom prst="rect">
            <a:avLst/>
          </a:prstGeom>
          <a:noFill/>
        </p:spPr>
        <p:txBody>
          <a:bodyPr wrap="square" rtlCol="0">
            <a:spAutoFit/>
          </a:bodyPr>
          <a:lstStyle/>
          <a:p>
            <a:r>
              <a:rPr lang="tr-TR" b="1" dirty="0" smtClean="0"/>
              <a:t>Mutlak Değerlendirme yapılır.</a:t>
            </a:r>
            <a:endParaRPr lang="tr-TR" b="1" dirty="0"/>
          </a:p>
        </p:txBody>
      </p:sp>
    </p:spTree>
    <p:extLst>
      <p:ext uri="{BB962C8B-B14F-4D97-AF65-F5344CB8AC3E}">
        <p14:creationId xmlns:p14="http://schemas.microsoft.com/office/powerpoint/2010/main" val="20083393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63" y="203200"/>
            <a:ext cx="12015537" cy="607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481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8A11C63-C291-41CE-90A1-582CC54DDEE2}"/>
              </a:ext>
            </a:extLst>
          </p:cNvPr>
          <p:cNvSpPr>
            <a:spLocks noGrp="1"/>
          </p:cNvSpPr>
          <p:nvPr>
            <p:ph type="title"/>
          </p:nvPr>
        </p:nvSpPr>
        <p:spPr>
          <a:xfrm>
            <a:off x="1892967" y="609600"/>
            <a:ext cx="9374588" cy="657726"/>
          </a:xfrm>
        </p:spPr>
        <p:txBody>
          <a:bodyPr/>
          <a:lstStyle/>
          <a:p>
            <a:r>
              <a:rPr lang="tr-TR" sz="3200" b="1" dirty="0">
                <a:latin typeface="Calibri" pitchFamily="34" charset="0"/>
                <a:cs typeface="Calibri" pitchFamily="34" charset="0"/>
              </a:rPr>
              <a:t>2</a:t>
            </a:r>
            <a:r>
              <a:rPr lang="tr-TR" sz="3200" b="1" dirty="0" smtClean="0">
                <a:latin typeface="Calibri" pitchFamily="34" charset="0"/>
                <a:cs typeface="Calibri" pitchFamily="34" charset="0"/>
              </a:rPr>
              <a:t>) BAĞIL </a:t>
            </a:r>
            <a:r>
              <a:rPr lang="tr-TR" sz="3200" b="1" dirty="0">
                <a:latin typeface="Calibri" pitchFamily="34" charset="0"/>
                <a:cs typeface="Calibri" pitchFamily="34" charset="0"/>
              </a:rPr>
              <a:t>DEĞERLENDİRME</a:t>
            </a:r>
          </a:p>
        </p:txBody>
      </p:sp>
      <p:sp>
        <p:nvSpPr>
          <p:cNvPr id="3" name="İçerik Yer Tutucusu 2">
            <a:extLst>
              <a:ext uri="{FF2B5EF4-FFF2-40B4-BE49-F238E27FC236}">
                <a16:creationId xmlns:a16="http://schemas.microsoft.com/office/drawing/2014/main" id="{C526B44F-5AFE-4692-A87B-2AB3D6F17C92}"/>
              </a:ext>
            </a:extLst>
          </p:cNvPr>
          <p:cNvSpPr>
            <a:spLocks noGrp="1"/>
          </p:cNvSpPr>
          <p:nvPr>
            <p:ph idx="1"/>
          </p:nvPr>
        </p:nvSpPr>
        <p:spPr>
          <a:xfrm>
            <a:off x="2085474" y="1391478"/>
            <a:ext cx="9182082" cy="5353879"/>
          </a:xfrm>
        </p:spPr>
        <p:txBody>
          <a:bodyPr>
            <a:normAutofit/>
          </a:bodyPr>
          <a:lstStyle/>
          <a:p>
            <a:r>
              <a:rPr lang="tr-TR" sz="2400" dirty="0">
                <a:solidFill>
                  <a:schemeClr val="tx1"/>
                </a:solidFill>
                <a:latin typeface="Calibri" pitchFamily="34" charset="0"/>
                <a:cs typeface="Calibri" pitchFamily="34" charset="0"/>
              </a:rPr>
              <a:t>Bu değerlendirmede, öğrenci başarısının mutlak anlamda değil (yani puanın kaç olduğu ve miktarı önemli değil), belli bir grup içindeki konumuna göre değerlendirmesi söz konusudur.</a:t>
            </a:r>
          </a:p>
          <a:p>
            <a:r>
              <a:rPr lang="tr-TR" sz="2400" dirty="0">
                <a:solidFill>
                  <a:schemeClr val="tx1"/>
                </a:solidFill>
                <a:latin typeface="Calibri" pitchFamily="34" charset="0"/>
                <a:cs typeface="Calibri" pitchFamily="34" charset="0"/>
              </a:rPr>
              <a:t>Örneğin, öğrencilerin puanlarının sınıf içindeki dağılımını dikkate alan norm dağılım eğrisinden faydalanarak öğrencilerin başarıları değerlendirilebilir.</a:t>
            </a:r>
          </a:p>
          <a:p>
            <a:r>
              <a:rPr lang="tr-TR" sz="2400" dirty="0">
                <a:solidFill>
                  <a:schemeClr val="tx1"/>
                </a:solidFill>
                <a:latin typeface="Calibri" pitchFamily="34" charset="0"/>
                <a:cs typeface="Calibri" pitchFamily="34" charset="0"/>
              </a:rPr>
              <a:t>Bu durumda değerlendirmede </a:t>
            </a:r>
            <a:r>
              <a:rPr lang="tr-TR" sz="2400" b="1" dirty="0">
                <a:solidFill>
                  <a:schemeClr val="tx1"/>
                </a:solidFill>
                <a:latin typeface="Calibri" pitchFamily="34" charset="0"/>
                <a:cs typeface="Calibri" pitchFamily="34" charset="0"/>
              </a:rPr>
              <a:t>ölçüt; grubun başarısıdır</a:t>
            </a:r>
            <a:r>
              <a:rPr lang="tr-TR" sz="2400" dirty="0">
                <a:solidFill>
                  <a:schemeClr val="tx1"/>
                </a:solidFill>
                <a:latin typeface="Calibri" pitchFamily="34" charset="0"/>
                <a:cs typeface="Calibri" pitchFamily="34" charset="0"/>
              </a:rPr>
              <a:t>.</a:t>
            </a:r>
          </a:p>
          <a:p>
            <a:r>
              <a:rPr lang="tr-TR" sz="2400" dirty="0">
                <a:solidFill>
                  <a:schemeClr val="tx1"/>
                </a:solidFill>
                <a:latin typeface="Calibri" pitchFamily="34" charset="0"/>
                <a:cs typeface="Calibri" pitchFamily="34" charset="0"/>
              </a:rPr>
              <a:t>Bu nedenle bağıl değerlendirme, norm dayanaklı veya gruba bağlı değerlendirme olarak da nitelendirilir.</a:t>
            </a:r>
          </a:p>
        </p:txBody>
      </p:sp>
    </p:spTree>
    <p:extLst>
      <p:ext uri="{BB962C8B-B14F-4D97-AF65-F5344CB8AC3E}">
        <p14:creationId xmlns:p14="http://schemas.microsoft.com/office/powerpoint/2010/main" val="22087053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F8951ED-57AF-41CE-8992-87053755E3D6}"/>
              </a:ext>
            </a:extLst>
          </p:cNvPr>
          <p:cNvSpPr>
            <a:spLocks noGrp="1"/>
          </p:cNvSpPr>
          <p:nvPr>
            <p:ph idx="1"/>
          </p:nvPr>
        </p:nvSpPr>
        <p:spPr>
          <a:xfrm>
            <a:off x="2245894" y="967410"/>
            <a:ext cx="9021661" cy="4823791"/>
          </a:xfrm>
        </p:spPr>
        <p:txBody>
          <a:bodyPr>
            <a:normAutofit/>
          </a:bodyPr>
          <a:lstStyle/>
          <a:p>
            <a:pPr marL="36900" indent="0">
              <a:buNone/>
            </a:pPr>
            <a:r>
              <a:rPr lang="tr-TR" sz="2800" b="1" dirty="0" smtClean="0">
                <a:latin typeface="Calibri" pitchFamily="34" charset="0"/>
                <a:cs typeface="Calibri" pitchFamily="34" charset="0"/>
              </a:rPr>
              <a:t>Bağıl değerlendirmeye tabi olan grup;</a:t>
            </a:r>
          </a:p>
          <a:p>
            <a:pPr marL="36900" indent="0">
              <a:buNone/>
            </a:pPr>
            <a:endParaRPr lang="tr-TR" sz="2400" b="1" dirty="0" smtClean="0">
              <a:latin typeface="Calibri" pitchFamily="34" charset="0"/>
              <a:cs typeface="Calibri" pitchFamily="34" charset="0"/>
            </a:endParaRPr>
          </a:p>
          <a:p>
            <a:r>
              <a:rPr lang="tr-TR" sz="2600" dirty="0" smtClean="0">
                <a:solidFill>
                  <a:schemeClr val="tx1"/>
                </a:solidFill>
                <a:latin typeface="Calibri" pitchFamily="34" charset="0"/>
                <a:cs typeface="Calibri" pitchFamily="34" charset="0"/>
              </a:rPr>
              <a:t> Bir </a:t>
            </a:r>
            <a:r>
              <a:rPr lang="tr-TR" sz="2600" dirty="0">
                <a:solidFill>
                  <a:schemeClr val="tx1"/>
                </a:solidFill>
                <a:latin typeface="Calibri" pitchFamily="34" charset="0"/>
                <a:cs typeface="Calibri" pitchFamily="34" charset="0"/>
              </a:rPr>
              <a:t>sınıftaki öğrenciler olabileceği gibi, </a:t>
            </a:r>
            <a:endParaRPr lang="tr-TR" sz="2600" dirty="0" smtClean="0">
              <a:solidFill>
                <a:schemeClr val="tx1"/>
              </a:solidFill>
              <a:latin typeface="Calibri" pitchFamily="34" charset="0"/>
              <a:cs typeface="Calibri" pitchFamily="34" charset="0"/>
            </a:endParaRPr>
          </a:p>
          <a:p>
            <a:r>
              <a:rPr lang="tr-TR" sz="2600" dirty="0" smtClean="0">
                <a:solidFill>
                  <a:schemeClr val="tx1"/>
                </a:solidFill>
                <a:latin typeface="Calibri" pitchFamily="34" charset="0"/>
                <a:cs typeface="Calibri" pitchFamily="34" charset="0"/>
              </a:rPr>
              <a:t>Okuldaki birden </a:t>
            </a:r>
            <a:r>
              <a:rPr lang="tr-TR" sz="2600" dirty="0">
                <a:solidFill>
                  <a:schemeClr val="tx1"/>
                </a:solidFill>
                <a:latin typeface="Calibri" pitchFamily="34" charset="0"/>
                <a:cs typeface="Calibri" pitchFamily="34" charset="0"/>
              </a:rPr>
              <a:t>çok sınıftaki öğrenciler, </a:t>
            </a:r>
            <a:endParaRPr lang="tr-TR" sz="2600" dirty="0" smtClean="0">
              <a:solidFill>
                <a:schemeClr val="tx1"/>
              </a:solidFill>
              <a:latin typeface="Calibri" pitchFamily="34" charset="0"/>
              <a:cs typeface="Calibri" pitchFamily="34" charset="0"/>
            </a:endParaRPr>
          </a:p>
          <a:p>
            <a:r>
              <a:rPr lang="tr-TR" sz="2600" dirty="0" smtClean="0">
                <a:solidFill>
                  <a:schemeClr val="tx1"/>
                </a:solidFill>
                <a:latin typeface="Calibri" pitchFamily="34" charset="0"/>
                <a:cs typeface="Calibri" pitchFamily="34" charset="0"/>
              </a:rPr>
              <a:t>İl ve ilçe çapındaki öğrenciler, </a:t>
            </a:r>
          </a:p>
          <a:p>
            <a:r>
              <a:rPr lang="tr-TR" sz="2600" dirty="0" smtClean="0">
                <a:solidFill>
                  <a:schemeClr val="tx1"/>
                </a:solidFill>
                <a:latin typeface="Calibri" pitchFamily="34" charset="0"/>
                <a:cs typeface="Calibri" pitchFamily="34" charset="0"/>
              </a:rPr>
              <a:t>Bölge düzeyindeki öğrenciler </a:t>
            </a:r>
            <a:r>
              <a:rPr lang="tr-TR" sz="2600" dirty="0">
                <a:solidFill>
                  <a:schemeClr val="tx1"/>
                </a:solidFill>
                <a:latin typeface="Calibri" pitchFamily="34" charset="0"/>
                <a:cs typeface="Calibri" pitchFamily="34" charset="0"/>
              </a:rPr>
              <a:t>ve </a:t>
            </a:r>
            <a:endParaRPr lang="tr-TR" sz="2600" dirty="0" smtClean="0">
              <a:solidFill>
                <a:schemeClr val="tx1"/>
              </a:solidFill>
              <a:latin typeface="Calibri" pitchFamily="34" charset="0"/>
              <a:cs typeface="Calibri" pitchFamily="34" charset="0"/>
            </a:endParaRPr>
          </a:p>
          <a:p>
            <a:r>
              <a:rPr lang="tr-TR" sz="2600" dirty="0" smtClean="0">
                <a:solidFill>
                  <a:schemeClr val="tx1"/>
                </a:solidFill>
                <a:latin typeface="Calibri" pitchFamily="34" charset="0"/>
                <a:cs typeface="Calibri" pitchFamily="34" charset="0"/>
              </a:rPr>
              <a:t>Ülke </a:t>
            </a:r>
            <a:r>
              <a:rPr lang="tr-TR" sz="2600" dirty="0">
                <a:solidFill>
                  <a:schemeClr val="tx1"/>
                </a:solidFill>
                <a:latin typeface="Calibri" pitchFamily="34" charset="0"/>
                <a:cs typeface="Calibri" pitchFamily="34" charset="0"/>
              </a:rPr>
              <a:t>çapında aynı dersi alan ve aynı eğitim kademesindeki öğrenciler de olabilir.</a:t>
            </a:r>
          </a:p>
        </p:txBody>
      </p:sp>
    </p:spTree>
    <p:extLst>
      <p:ext uri="{BB962C8B-B14F-4D97-AF65-F5344CB8AC3E}">
        <p14:creationId xmlns:p14="http://schemas.microsoft.com/office/powerpoint/2010/main" val="11579607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A2E16D3-A3B5-4705-81A2-7101D6D71E23}"/>
              </a:ext>
            </a:extLst>
          </p:cNvPr>
          <p:cNvSpPr>
            <a:spLocks noGrp="1"/>
          </p:cNvSpPr>
          <p:nvPr>
            <p:ph idx="1"/>
          </p:nvPr>
        </p:nvSpPr>
        <p:spPr>
          <a:xfrm>
            <a:off x="1905000" y="392560"/>
            <a:ext cx="9222143" cy="5932003"/>
          </a:xfrm>
        </p:spPr>
        <p:txBody>
          <a:bodyPr>
            <a:normAutofit/>
          </a:bodyPr>
          <a:lstStyle/>
          <a:p>
            <a:pPr marL="36900" indent="0" algn="ctr">
              <a:buNone/>
            </a:pPr>
            <a:r>
              <a:rPr lang="tr-TR" sz="2400" b="1" dirty="0" smtClean="0">
                <a:solidFill>
                  <a:srgbClr val="FF0000"/>
                </a:solidFill>
                <a:latin typeface="Calibri" pitchFamily="34" charset="0"/>
                <a:cs typeface="Calibri" pitchFamily="34" charset="0"/>
              </a:rPr>
              <a:t>z veya T Puanlarına Dönüştürülerek Bağıl Değerlendirme Yapılması:</a:t>
            </a:r>
          </a:p>
          <a:p>
            <a:r>
              <a:rPr lang="tr-TR" sz="2400" dirty="0" smtClean="0">
                <a:solidFill>
                  <a:schemeClr val="tx1"/>
                </a:solidFill>
                <a:latin typeface="Calibri" pitchFamily="34" charset="0"/>
                <a:cs typeface="Calibri" pitchFamily="34" charset="0"/>
              </a:rPr>
              <a:t>Öğrencilerin </a:t>
            </a:r>
            <a:r>
              <a:rPr lang="tr-TR" sz="2400" dirty="0">
                <a:solidFill>
                  <a:schemeClr val="tx1"/>
                </a:solidFill>
                <a:latin typeface="Calibri" pitchFamily="34" charset="0"/>
                <a:cs typeface="Calibri" pitchFamily="34" charset="0"/>
              </a:rPr>
              <a:t>başarılarını yansıtan ölçümler </a:t>
            </a:r>
            <a:r>
              <a:rPr lang="tr-TR" sz="2400" dirty="0" smtClean="0">
                <a:solidFill>
                  <a:schemeClr val="tx1"/>
                </a:solidFill>
                <a:latin typeface="Calibri" pitchFamily="34" charset="0"/>
                <a:cs typeface="Calibri" pitchFamily="34" charset="0"/>
              </a:rPr>
              <a:t>‘z veya T standart </a:t>
            </a:r>
            <a:r>
              <a:rPr lang="tr-TR" sz="2400" dirty="0">
                <a:solidFill>
                  <a:schemeClr val="tx1"/>
                </a:solidFill>
                <a:latin typeface="Calibri" pitchFamily="34" charset="0"/>
                <a:cs typeface="Calibri" pitchFamily="34" charset="0"/>
              </a:rPr>
              <a:t>puanı’ cinsinden ifade edilip, hangi </a:t>
            </a:r>
            <a:r>
              <a:rPr lang="tr-TR" sz="2400" dirty="0" smtClean="0">
                <a:solidFill>
                  <a:schemeClr val="tx1"/>
                </a:solidFill>
                <a:latin typeface="Calibri" pitchFamily="34" charset="0"/>
                <a:cs typeface="Calibri" pitchFamily="34" charset="0"/>
              </a:rPr>
              <a:t>z veya T </a:t>
            </a:r>
            <a:r>
              <a:rPr lang="tr-TR" sz="2400" dirty="0">
                <a:solidFill>
                  <a:schemeClr val="tx1"/>
                </a:solidFill>
                <a:latin typeface="Calibri" pitchFamily="34" charset="0"/>
                <a:cs typeface="Calibri" pitchFamily="34" charset="0"/>
              </a:rPr>
              <a:t>standart puanına hangi notun verileceği belirlenir.</a:t>
            </a:r>
          </a:p>
          <a:p>
            <a:r>
              <a:rPr lang="tr-TR" sz="2400" dirty="0" smtClean="0">
                <a:solidFill>
                  <a:schemeClr val="tx1"/>
                </a:solidFill>
                <a:latin typeface="Calibri" pitchFamily="34" charset="0"/>
                <a:cs typeface="Calibri" pitchFamily="34" charset="0"/>
              </a:rPr>
              <a:t>z </a:t>
            </a:r>
            <a:r>
              <a:rPr lang="tr-TR" sz="2400" dirty="0">
                <a:solidFill>
                  <a:schemeClr val="tx1"/>
                </a:solidFill>
                <a:latin typeface="Calibri" pitchFamily="34" charset="0"/>
                <a:cs typeface="Calibri" pitchFamily="34" charset="0"/>
              </a:rPr>
              <a:t>puanı ölçümlerin birim normal dağılım özelliğini sağlaması için yapılan bir dönüştürme sonucu elde edilen puandır.</a:t>
            </a:r>
          </a:p>
          <a:p>
            <a:r>
              <a:rPr lang="tr-TR" sz="2400" dirty="0">
                <a:solidFill>
                  <a:schemeClr val="tx1"/>
                </a:solidFill>
                <a:latin typeface="Calibri" pitchFamily="34" charset="0"/>
                <a:cs typeface="Calibri" pitchFamily="34" charset="0"/>
              </a:rPr>
              <a:t>Ölçümler öncelikle </a:t>
            </a:r>
            <a:r>
              <a:rPr lang="tr-TR" sz="2400" dirty="0" smtClean="0">
                <a:solidFill>
                  <a:schemeClr val="tx1"/>
                </a:solidFill>
                <a:latin typeface="Calibri" pitchFamily="34" charset="0"/>
                <a:cs typeface="Calibri" pitchFamily="34" charset="0"/>
              </a:rPr>
              <a:t>z puanına dönüştürülür</a:t>
            </a:r>
            <a:r>
              <a:rPr lang="tr-TR" sz="2400" dirty="0">
                <a:solidFill>
                  <a:schemeClr val="tx1"/>
                </a:solidFill>
                <a:latin typeface="Calibri" pitchFamily="34" charset="0"/>
                <a:cs typeface="Calibri" pitchFamily="34" charset="0"/>
              </a:rPr>
              <a:t>.</a:t>
            </a:r>
          </a:p>
          <a:p>
            <a:r>
              <a:rPr lang="tr-TR" sz="2400" dirty="0" smtClean="0">
                <a:solidFill>
                  <a:schemeClr val="tx1"/>
                </a:solidFill>
                <a:latin typeface="Calibri" pitchFamily="34" charset="0"/>
                <a:cs typeface="Calibri" pitchFamily="34" charset="0"/>
              </a:rPr>
              <a:t>Bir öğrenci için elde edilecek z puanı: öğrenci puanının aritmetik ortalamadan farkının, standart sapmaya bölümüdür. (</a:t>
            </a:r>
            <a:r>
              <a:rPr lang="tr-TR" sz="2400" b="1" dirty="0" smtClean="0">
                <a:solidFill>
                  <a:schemeClr val="tx1"/>
                </a:solidFill>
                <a:latin typeface="Arial" panose="020B0604020202020204" pitchFamily="34" charset="0"/>
                <a:cs typeface="Arial" panose="020B0604020202020204" pitchFamily="34" charset="0"/>
              </a:rPr>
              <a:t>z= x - </a:t>
            </a:r>
            <a:r>
              <a:rPr lang="tr-TR" sz="2400" b="1" dirty="0">
                <a:solidFill>
                  <a:schemeClr val="tx1"/>
                </a:solidFill>
                <a:latin typeface="Arial" panose="020B0604020202020204" pitchFamily="34" charset="0"/>
                <a:cs typeface="Arial" panose="020B0604020202020204" pitchFamily="34" charset="0"/>
              </a:rPr>
              <a:t>x̄ </a:t>
            </a:r>
            <a:r>
              <a:rPr lang="tr-TR" sz="2400" b="1" dirty="0" smtClean="0">
                <a:solidFill>
                  <a:schemeClr val="tx1"/>
                </a:solidFill>
                <a:latin typeface="Arial" panose="020B0604020202020204" pitchFamily="34" charset="0"/>
                <a:cs typeface="Arial" panose="020B0604020202020204" pitchFamily="34" charset="0"/>
              </a:rPr>
              <a:t>/ s</a:t>
            </a:r>
            <a:r>
              <a:rPr lang="tr-TR" sz="2400" dirty="0" smtClean="0">
                <a:latin typeface="Calibri" pitchFamily="34" charset="0"/>
                <a:cs typeface="Calibri" pitchFamily="34" charset="0"/>
              </a:rPr>
              <a:t>)</a:t>
            </a:r>
            <a:endParaRPr lang="tr-TR" sz="2400" dirty="0">
              <a:latin typeface="Calibri" pitchFamily="34" charset="0"/>
              <a:cs typeface="Calibri" pitchFamily="34" charset="0"/>
            </a:endParaRPr>
          </a:p>
          <a:p>
            <a:r>
              <a:rPr lang="tr-TR" sz="2400" dirty="0" smtClean="0">
                <a:solidFill>
                  <a:schemeClr val="tx1"/>
                </a:solidFill>
                <a:latin typeface="Calibri" pitchFamily="34" charset="0"/>
                <a:cs typeface="Calibri" pitchFamily="34" charset="0"/>
              </a:rPr>
              <a:t>T Puanı ise z puanının 10 ile çarpılıp, bulunan sonucun 50 ile toplanmasıyla bulunur. (</a:t>
            </a:r>
            <a:r>
              <a:rPr lang="tr-TR" sz="2400" b="1" dirty="0" smtClean="0">
                <a:solidFill>
                  <a:schemeClr val="tx1"/>
                </a:solidFill>
                <a:latin typeface="Arial" panose="020B0604020202020204" pitchFamily="34" charset="0"/>
                <a:cs typeface="Arial" panose="020B0604020202020204" pitchFamily="34" charset="0"/>
              </a:rPr>
              <a:t>T= 50+z*10</a:t>
            </a:r>
            <a:r>
              <a:rPr lang="tr-TR" sz="2400" dirty="0" smtClean="0">
                <a:solidFill>
                  <a:schemeClr val="tx1"/>
                </a:solidFill>
                <a:latin typeface="Calibri" pitchFamily="34" charset="0"/>
                <a:cs typeface="Calibri" pitchFamily="34" charset="0"/>
              </a:rPr>
              <a:t>)</a:t>
            </a:r>
            <a:endParaRPr lang="tr-TR" sz="2400" dirty="0">
              <a:solidFill>
                <a:schemeClr val="tx1"/>
              </a:solidFill>
              <a:latin typeface="Calibri" pitchFamily="34" charset="0"/>
              <a:cs typeface="Calibri" pitchFamily="34" charset="0"/>
            </a:endParaRPr>
          </a:p>
          <a:p>
            <a:endParaRPr lang="tr-TR" sz="2400" dirty="0">
              <a:latin typeface="Calibri" pitchFamily="34" charset="0"/>
              <a:cs typeface="Calibri" pitchFamily="34"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2496" y="5690624"/>
            <a:ext cx="1998704" cy="96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792" y="5690624"/>
            <a:ext cx="2232108" cy="843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60961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F459E2B-BF39-4B55-A92A-CF2EAED79815}"/>
              </a:ext>
            </a:extLst>
          </p:cNvPr>
          <p:cNvSpPr>
            <a:spLocks noGrp="1"/>
          </p:cNvSpPr>
          <p:nvPr>
            <p:ph idx="1"/>
          </p:nvPr>
        </p:nvSpPr>
        <p:spPr>
          <a:xfrm>
            <a:off x="1892967" y="980661"/>
            <a:ext cx="9374588" cy="4810538"/>
          </a:xfrm>
        </p:spPr>
        <p:txBody>
          <a:bodyPr>
            <a:normAutofit/>
          </a:bodyPr>
          <a:lstStyle/>
          <a:p>
            <a:r>
              <a:rPr lang="tr-TR" sz="2400" dirty="0">
                <a:latin typeface="Calibri" pitchFamily="34" charset="0"/>
                <a:cs typeface="Calibri" pitchFamily="34" charset="0"/>
              </a:rPr>
              <a:t>Örneğin; aritmetik ortalaması: </a:t>
            </a:r>
            <a:r>
              <a:rPr lang="tr-TR" sz="2400" dirty="0" smtClean="0">
                <a:latin typeface="Calibri" pitchFamily="34" charset="0"/>
                <a:cs typeface="Calibri" pitchFamily="34" charset="0"/>
              </a:rPr>
              <a:t>60 </a:t>
            </a:r>
            <a:r>
              <a:rPr lang="tr-TR" sz="2400" dirty="0">
                <a:latin typeface="Calibri" pitchFamily="34" charset="0"/>
                <a:cs typeface="Calibri" pitchFamily="34" charset="0"/>
              </a:rPr>
              <a:t>ve standart sapması 6 olan bir sınavdan </a:t>
            </a:r>
            <a:r>
              <a:rPr lang="tr-TR" sz="2400" dirty="0" smtClean="0">
                <a:latin typeface="Calibri" pitchFamily="34" charset="0"/>
                <a:cs typeface="Calibri" pitchFamily="34" charset="0"/>
              </a:rPr>
              <a:t>66 </a:t>
            </a:r>
            <a:r>
              <a:rPr lang="tr-TR" sz="2400" dirty="0">
                <a:latin typeface="Calibri" pitchFamily="34" charset="0"/>
                <a:cs typeface="Calibri" pitchFamily="34" charset="0"/>
              </a:rPr>
              <a:t>puan alan bir öğrencinin puanı </a:t>
            </a:r>
            <a:r>
              <a:rPr lang="tr-TR" sz="2400" b="1" dirty="0" smtClean="0">
                <a:latin typeface="Calibri" pitchFamily="34" charset="0"/>
                <a:cs typeface="Calibri" pitchFamily="34" charset="0"/>
              </a:rPr>
              <a:t>z puanı</a:t>
            </a:r>
            <a:r>
              <a:rPr lang="tr-TR" sz="2400" dirty="0" smtClean="0">
                <a:latin typeface="Calibri" pitchFamily="34" charset="0"/>
                <a:cs typeface="Calibri" pitchFamily="34" charset="0"/>
              </a:rPr>
              <a:t>na dönüştürülürse</a:t>
            </a:r>
            <a:r>
              <a:rPr lang="tr-TR" sz="2400" dirty="0">
                <a:latin typeface="Calibri" pitchFamily="34" charset="0"/>
                <a:cs typeface="Calibri" pitchFamily="34" charset="0"/>
              </a:rPr>
              <a:t>;</a:t>
            </a:r>
          </a:p>
          <a:p>
            <a:endParaRPr lang="tr-TR" sz="2400" b="1" dirty="0" smtClean="0">
              <a:latin typeface="Calibri" pitchFamily="34" charset="0"/>
              <a:cs typeface="Calibri" pitchFamily="34" charset="0"/>
            </a:endParaRPr>
          </a:p>
          <a:p>
            <a:endParaRPr lang="tr-TR" sz="2400" b="1" dirty="0" smtClean="0">
              <a:latin typeface="Calibri" pitchFamily="34" charset="0"/>
              <a:cs typeface="Calibri" pitchFamily="34" charset="0"/>
            </a:endParaRPr>
          </a:p>
          <a:p>
            <a:r>
              <a:rPr lang="tr-TR" sz="2400" b="1" dirty="0" smtClean="0">
                <a:latin typeface="Calibri" pitchFamily="34" charset="0"/>
                <a:cs typeface="Calibri" pitchFamily="34" charset="0"/>
              </a:rPr>
              <a:t>z= (66-60</a:t>
            </a:r>
            <a:r>
              <a:rPr lang="tr-TR" sz="2400" b="1" dirty="0">
                <a:latin typeface="Calibri" pitchFamily="34" charset="0"/>
                <a:cs typeface="Calibri" pitchFamily="34" charset="0"/>
              </a:rPr>
              <a:t>)/</a:t>
            </a:r>
            <a:r>
              <a:rPr lang="tr-TR" sz="2400" b="1" dirty="0" smtClean="0">
                <a:latin typeface="Calibri" pitchFamily="34" charset="0"/>
                <a:cs typeface="Calibri" pitchFamily="34" charset="0"/>
              </a:rPr>
              <a:t>6=1 </a:t>
            </a:r>
            <a:r>
              <a:rPr lang="tr-TR" sz="2400" dirty="0">
                <a:latin typeface="Calibri" pitchFamily="34" charset="0"/>
                <a:cs typeface="Calibri" pitchFamily="34" charset="0"/>
              </a:rPr>
              <a:t>olur</a:t>
            </a:r>
            <a:r>
              <a:rPr lang="tr-TR" sz="2400" dirty="0" smtClean="0">
                <a:latin typeface="Calibri" pitchFamily="34" charset="0"/>
                <a:cs typeface="Calibri" pitchFamily="34" charset="0"/>
              </a:rPr>
              <a:t>.</a:t>
            </a:r>
          </a:p>
          <a:p>
            <a:endParaRPr lang="tr-TR" sz="2400" dirty="0" smtClean="0">
              <a:latin typeface="Calibri" pitchFamily="34" charset="0"/>
              <a:cs typeface="Calibri" pitchFamily="34" charset="0"/>
            </a:endParaRPr>
          </a:p>
          <a:p>
            <a:r>
              <a:rPr lang="tr-TR" sz="2400" dirty="0" smtClean="0">
                <a:latin typeface="Calibri" pitchFamily="34" charset="0"/>
                <a:cs typeface="Calibri" pitchFamily="34" charset="0"/>
              </a:rPr>
              <a:t>Bu öğrencinin </a:t>
            </a:r>
            <a:r>
              <a:rPr lang="tr-TR" sz="2400" b="1" dirty="0" smtClean="0">
                <a:latin typeface="Calibri" pitchFamily="34" charset="0"/>
                <a:cs typeface="Calibri" pitchFamily="34" charset="0"/>
              </a:rPr>
              <a:t>T standart puanı </a:t>
            </a:r>
            <a:r>
              <a:rPr lang="tr-TR" sz="2400" dirty="0" smtClean="0">
                <a:latin typeface="Calibri" pitchFamily="34" charset="0"/>
                <a:cs typeface="Calibri" pitchFamily="34" charset="0"/>
              </a:rPr>
              <a:t>ise;</a:t>
            </a:r>
            <a:r>
              <a:rPr lang="tr-TR" dirty="0"/>
              <a:t> </a:t>
            </a:r>
            <a:r>
              <a:rPr lang="tr-TR" sz="2400" b="1" dirty="0">
                <a:latin typeface="Arial" panose="020B0604020202020204" pitchFamily="34" charset="0"/>
                <a:cs typeface="Arial" panose="020B0604020202020204" pitchFamily="34" charset="0"/>
              </a:rPr>
              <a:t>T= 50 + 10 (Z) </a:t>
            </a:r>
            <a:endParaRPr lang="tr-TR" sz="2400" b="1" dirty="0" smtClean="0">
              <a:latin typeface="Arial" panose="020B0604020202020204" pitchFamily="34" charset="0"/>
              <a:cs typeface="Arial" panose="020B0604020202020204" pitchFamily="34" charset="0"/>
            </a:endParaRPr>
          </a:p>
          <a:p>
            <a:r>
              <a:rPr lang="tr-TR" sz="2400" b="1" dirty="0" smtClean="0">
                <a:latin typeface="Calibri" pitchFamily="34" charset="0"/>
                <a:cs typeface="Calibri" pitchFamily="34" charset="0"/>
              </a:rPr>
              <a:t>T= 50+(1*10) = 60 </a:t>
            </a:r>
            <a:r>
              <a:rPr lang="tr-TR" sz="2400" dirty="0" smtClean="0">
                <a:latin typeface="Calibri" pitchFamily="34" charset="0"/>
                <a:cs typeface="Calibri" pitchFamily="34" charset="0"/>
              </a:rPr>
              <a:t>olur.</a:t>
            </a:r>
            <a:endParaRPr lang="tr-TR" sz="2400" dirty="0">
              <a:latin typeface="Calibri" pitchFamily="34" charset="0"/>
              <a:cs typeface="Calibri"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1279" y="4346627"/>
            <a:ext cx="152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sim 1"/>
          <p:cNvPicPr>
            <a:picLocks noChangeAspect="1"/>
          </p:cNvPicPr>
          <p:nvPr/>
        </p:nvPicPr>
        <p:blipFill>
          <a:blip r:embed="rId3"/>
          <a:stretch>
            <a:fillRect/>
          </a:stretch>
        </p:blipFill>
        <p:spPr>
          <a:xfrm>
            <a:off x="2212193" y="1990673"/>
            <a:ext cx="1418390" cy="800250"/>
          </a:xfrm>
          <a:prstGeom prst="rect">
            <a:avLst/>
          </a:prstGeom>
        </p:spPr>
      </p:pic>
    </p:spTree>
    <p:extLst>
      <p:ext uri="{BB962C8B-B14F-4D97-AF65-F5344CB8AC3E}">
        <p14:creationId xmlns:p14="http://schemas.microsoft.com/office/powerpoint/2010/main" val="19011049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E7301C4-47A1-4234-BE79-3DF33C42702F}"/>
              </a:ext>
            </a:extLst>
          </p:cNvPr>
          <p:cNvSpPr>
            <a:spLocks noGrp="1"/>
          </p:cNvSpPr>
          <p:nvPr>
            <p:ph type="title"/>
          </p:nvPr>
        </p:nvSpPr>
        <p:spPr>
          <a:xfrm>
            <a:off x="1155165" y="496272"/>
            <a:ext cx="8643155" cy="1135198"/>
          </a:xfrm>
        </p:spPr>
        <p:txBody>
          <a:bodyPr>
            <a:normAutofit/>
          </a:bodyPr>
          <a:lstStyle/>
          <a:p>
            <a:pPr algn="ctr"/>
            <a:r>
              <a:rPr lang="tr-TR" sz="3100" cap="none" dirty="0">
                <a:solidFill>
                  <a:srgbClr val="FFFF00"/>
                </a:solidFill>
                <a:latin typeface="Bahnschrift SemiBold" panose="020B0502040204020203" pitchFamily="34" charset="0"/>
              </a:rPr>
              <a:t>Normal Dağılımdan Faydalanarak Öğrencilerin </a:t>
            </a:r>
            <a:br>
              <a:rPr lang="tr-TR" sz="3100" cap="none" dirty="0">
                <a:solidFill>
                  <a:srgbClr val="FFFF00"/>
                </a:solidFill>
                <a:latin typeface="Bahnschrift SemiBold" panose="020B0502040204020203" pitchFamily="34" charset="0"/>
              </a:rPr>
            </a:br>
            <a:r>
              <a:rPr lang="tr-TR" sz="3100" cap="none" dirty="0" smtClean="0">
                <a:solidFill>
                  <a:srgbClr val="FFFF00"/>
                </a:solidFill>
                <a:latin typeface="Bahnschrift SemiBold" panose="020B0502040204020203" pitchFamily="34" charset="0"/>
              </a:rPr>
              <a:t>z </a:t>
            </a:r>
            <a:r>
              <a:rPr lang="tr-TR" sz="3100" cap="none" dirty="0">
                <a:solidFill>
                  <a:srgbClr val="FFFF00"/>
                </a:solidFill>
                <a:latin typeface="Bahnschrift SemiBold" panose="020B0502040204020203" pitchFamily="34" charset="0"/>
              </a:rPr>
              <a:t>Standart Puanlarına Göre Not Verme</a:t>
            </a:r>
          </a:p>
        </p:txBody>
      </p:sp>
      <p:sp>
        <p:nvSpPr>
          <p:cNvPr id="3" name="Metin Yer Tutucusu 2">
            <a:extLst>
              <a:ext uri="{FF2B5EF4-FFF2-40B4-BE49-F238E27FC236}">
                <a16:creationId xmlns:a16="http://schemas.microsoft.com/office/drawing/2014/main" id="{2BA977E9-2868-4784-9B45-95927E5BC695}"/>
              </a:ext>
            </a:extLst>
          </p:cNvPr>
          <p:cNvSpPr>
            <a:spLocks noGrp="1"/>
          </p:cNvSpPr>
          <p:nvPr>
            <p:ph type="body" idx="1"/>
          </p:nvPr>
        </p:nvSpPr>
        <p:spPr>
          <a:xfrm>
            <a:off x="227237" y="1693907"/>
            <a:ext cx="6427563" cy="4574372"/>
          </a:xfrm>
        </p:spPr>
        <p:txBody>
          <a:bodyPr>
            <a:normAutofit/>
          </a:bodyPr>
          <a:lstStyle/>
          <a:p>
            <a:endParaRPr lang="tr-TR" sz="2400" dirty="0">
              <a:solidFill>
                <a:schemeClr val="tx1"/>
              </a:solidFill>
              <a:latin typeface="Calibri" pitchFamily="34" charset="0"/>
              <a:cs typeface="Calibri" pitchFamily="34" charset="0"/>
            </a:endParaRPr>
          </a:p>
          <a:p>
            <a:r>
              <a:rPr lang="tr-TR" sz="2400" dirty="0">
                <a:solidFill>
                  <a:schemeClr val="tx1"/>
                </a:solidFill>
                <a:latin typeface="Calibri" pitchFamily="34" charset="0"/>
                <a:cs typeface="Calibri" pitchFamily="34" charset="0"/>
              </a:rPr>
              <a:t>Öncelikle öğrencilerin ham puanları </a:t>
            </a:r>
            <a:r>
              <a:rPr lang="tr-TR" sz="2400" dirty="0" smtClean="0">
                <a:solidFill>
                  <a:schemeClr val="tx1"/>
                </a:solidFill>
                <a:latin typeface="Calibri" pitchFamily="34" charset="0"/>
                <a:cs typeface="Calibri" pitchFamily="34" charset="0"/>
              </a:rPr>
              <a:t>z </a:t>
            </a:r>
            <a:r>
              <a:rPr lang="tr-TR" sz="2400" dirty="0">
                <a:solidFill>
                  <a:schemeClr val="tx1"/>
                </a:solidFill>
                <a:latin typeface="Calibri" pitchFamily="34" charset="0"/>
                <a:cs typeface="Calibri" pitchFamily="34" charset="0"/>
              </a:rPr>
              <a:t>puanına dönüştürülür. </a:t>
            </a:r>
            <a:endParaRPr lang="tr-TR" sz="2400" dirty="0" smtClean="0">
              <a:solidFill>
                <a:schemeClr val="tx1"/>
              </a:solidFill>
              <a:latin typeface="Calibri" pitchFamily="34" charset="0"/>
              <a:cs typeface="Calibri" pitchFamily="34" charset="0"/>
            </a:endParaRPr>
          </a:p>
          <a:p>
            <a:r>
              <a:rPr lang="tr-TR" sz="2400" dirty="0" smtClean="0">
                <a:solidFill>
                  <a:schemeClr val="tx1"/>
                </a:solidFill>
                <a:latin typeface="Calibri" pitchFamily="34" charset="0"/>
                <a:cs typeface="Calibri" pitchFamily="34" charset="0"/>
              </a:rPr>
              <a:t>Sonra</a:t>
            </a:r>
            <a:r>
              <a:rPr lang="tr-TR" sz="2400" dirty="0">
                <a:solidFill>
                  <a:schemeClr val="tx1"/>
                </a:solidFill>
                <a:latin typeface="Calibri" pitchFamily="34" charset="0"/>
                <a:cs typeface="Calibri" pitchFamily="34" charset="0"/>
              </a:rPr>
              <a:t>, normal dağılımdan faydalanarak öğrencilerin grup içindeki konumlarına göre not verilir.</a:t>
            </a:r>
          </a:p>
          <a:p>
            <a:r>
              <a:rPr lang="tr-TR" sz="2400" dirty="0">
                <a:solidFill>
                  <a:schemeClr val="tx1"/>
                </a:solidFill>
                <a:latin typeface="Calibri" pitchFamily="34" charset="0"/>
                <a:cs typeface="Calibri" pitchFamily="34" charset="0"/>
              </a:rPr>
              <a:t>Örnekte, 1 ile 10 arası not verilmekte ve 5 geçer not kabul edilirse, </a:t>
            </a:r>
            <a:r>
              <a:rPr lang="tr-TR" sz="2400" dirty="0" smtClean="0">
                <a:solidFill>
                  <a:schemeClr val="tx1"/>
                </a:solidFill>
                <a:latin typeface="Calibri" pitchFamily="34" charset="0"/>
                <a:cs typeface="Calibri" pitchFamily="34" charset="0"/>
              </a:rPr>
              <a:t>z </a:t>
            </a:r>
            <a:r>
              <a:rPr lang="tr-TR" sz="2400" dirty="0">
                <a:solidFill>
                  <a:schemeClr val="tx1"/>
                </a:solidFill>
                <a:latin typeface="Calibri" pitchFamily="34" charset="0"/>
                <a:cs typeface="Calibri" pitchFamily="34" charset="0"/>
              </a:rPr>
              <a:t>puanı ‘-0.5’ ve üzeri olanlar başarılı sayılır </a:t>
            </a:r>
            <a:r>
              <a:rPr lang="tr-TR" sz="2400" dirty="0" smtClean="0">
                <a:solidFill>
                  <a:schemeClr val="tx1"/>
                </a:solidFill>
                <a:latin typeface="Calibri" pitchFamily="34" charset="0"/>
                <a:cs typeface="Calibri" pitchFamily="34" charset="0"/>
              </a:rPr>
              <a:t>ki, </a:t>
            </a:r>
            <a:r>
              <a:rPr lang="tr-TR" sz="2400" dirty="0">
                <a:solidFill>
                  <a:schemeClr val="tx1"/>
                </a:solidFill>
                <a:latin typeface="Calibri" pitchFamily="34" charset="0"/>
                <a:cs typeface="Calibri" pitchFamily="34" charset="0"/>
              </a:rPr>
              <a:t>bu da grubun % 69 una tekabül eder.</a:t>
            </a:r>
          </a:p>
        </p:txBody>
      </p:sp>
      <p:pic>
        <p:nvPicPr>
          <p:cNvPr id="7" name="Resim 6" descr="metin, makbuz içeren bir resim&#10;&#10;Açıklama otomatik olarak oluşturuldu">
            <a:extLst>
              <a:ext uri="{FF2B5EF4-FFF2-40B4-BE49-F238E27FC236}">
                <a16:creationId xmlns:a16="http://schemas.microsoft.com/office/drawing/2014/main" id="{6BCB8A2F-79CB-46DA-9AEB-3E969DC6B4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9667" y="1933791"/>
            <a:ext cx="5382941" cy="4334488"/>
          </a:xfrm>
          <a:prstGeom prst="rect">
            <a:avLst/>
          </a:prstGeom>
        </p:spPr>
      </p:pic>
    </p:spTree>
    <p:extLst>
      <p:ext uri="{BB962C8B-B14F-4D97-AF65-F5344CB8AC3E}">
        <p14:creationId xmlns:p14="http://schemas.microsoft.com/office/powerpoint/2010/main" val="101866491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39355" y="11"/>
            <a:ext cx="10972801" cy="7186852"/>
          </a:xfrm>
        </p:spPr>
        <p:txBody>
          <a:bodyPr>
            <a:normAutofit/>
          </a:bodyPr>
          <a:lstStyle/>
          <a:p>
            <a:endParaRPr lang="tr-TR" sz="2400" b="1" dirty="0" smtClean="0">
              <a:solidFill>
                <a:srgbClr val="C00000"/>
              </a:solidFill>
              <a:latin typeface="+mj-lt"/>
            </a:endParaRPr>
          </a:p>
          <a:p>
            <a:pPr algn="ctr"/>
            <a:r>
              <a:rPr lang="tr-TR" sz="2400" b="1" dirty="0" smtClean="0">
                <a:solidFill>
                  <a:srgbClr val="C00000"/>
                </a:solidFill>
                <a:latin typeface="+mj-lt"/>
              </a:rPr>
              <a:t>T Standart Puanı </a:t>
            </a:r>
            <a:r>
              <a:rPr lang="tr-TR" sz="2400" dirty="0" smtClean="0">
                <a:solidFill>
                  <a:srgbClr val="C00000"/>
                </a:solidFill>
                <a:latin typeface="+mj-lt"/>
              </a:rPr>
              <a:t>:</a:t>
            </a:r>
            <a:r>
              <a:rPr lang="tr-TR" sz="2400" dirty="0" smtClean="0">
                <a:latin typeface="+mj-lt"/>
              </a:rPr>
              <a:t> </a:t>
            </a:r>
            <a:r>
              <a:rPr lang="tr-TR" sz="2400" b="1" dirty="0">
                <a:latin typeface="+mj-lt"/>
              </a:rPr>
              <a:t>T= (10*z) +50</a:t>
            </a:r>
          </a:p>
          <a:p>
            <a:pPr algn="ctr"/>
            <a:r>
              <a:rPr lang="tr-TR" sz="2400" dirty="0" smtClean="0">
                <a:latin typeface="+mj-lt"/>
              </a:rPr>
              <a:t>Aritmetik ortalaması 50 ve standart sapması 10 olan puan türüdür. </a:t>
            </a:r>
          </a:p>
          <a:p>
            <a:pPr algn="ctr"/>
            <a:r>
              <a:rPr lang="tr-TR" sz="2400" dirty="0" smtClean="0">
                <a:latin typeface="+mj-lt"/>
              </a:rPr>
              <a:t>T puanlarına göre aşağıdaki ölçülere göre not verilebilir.</a:t>
            </a:r>
            <a:endParaRPr lang="tr-TR" sz="2400" dirty="0">
              <a:latin typeface="+mj-lt"/>
            </a:endParaRPr>
          </a:p>
        </p:txBody>
      </p:sp>
      <p:graphicFrame>
        <p:nvGraphicFramePr>
          <p:cNvPr id="5" name="Tablo 4"/>
          <p:cNvGraphicFramePr>
            <a:graphicFrameLocks noGrp="1"/>
          </p:cNvGraphicFramePr>
          <p:nvPr>
            <p:extLst>
              <p:ext uri="{D42A27DB-BD31-4B8C-83A1-F6EECF244321}">
                <p14:modId xmlns:p14="http://schemas.microsoft.com/office/powerpoint/2010/main" val="581329046"/>
              </p:ext>
            </p:extLst>
          </p:nvPr>
        </p:nvGraphicFramePr>
        <p:xfrm>
          <a:off x="3486313" y="1791903"/>
          <a:ext cx="4964514" cy="4663440"/>
        </p:xfrm>
        <a:graphic>
          <a:graphicData uri="http://schemas.openxmlformats.org/drawingml/2006/table">
            <a:tbl>
              <a:tblPr firstRow="1" bandRow="1">
                <a:tableStyleId>{5C22544A-7EE6-4342-B048-85BDC9FD1C3A}</a:tableStyleId>
              </a:tblPr>
              <a:tblGrid>
                <a:gridCol w="2501815">
                  <a:extLst>
                    <a:ext uri="{9D8B030D-6E8A-4147-A177-3AD203B41FA5}">
                      <a16:colId xmlns:a16="http://schemas.microsoft.com/office/drawing/2014/main" val="20000"/>
                    </a:ext>
                  </a:extLst>
                </a:gridCol>
                <a:gridCol w="2462699">
                  <a:extLst>
                    <a:ext uri="{9D8B030D-6E8A-4147-A177-3AD203B41FA5}">
                      <a16:colId xmlns:a16="http://schemas.microsoft.com/office/drawing/2014/main" val="20001"/>
                    </a:ext>
                  </a:extLst>
                </a:gridCol>
              </a:tblGrid>
              <a:tr h="363211">
                <a:tc>
                  <a:txBody>
                    <a:bodyPr/>
                    <a:lstStyle/>
                    <a:p>
                      <a:pPr algn="ctr"/>
                      <a:endParaRPr lang="tr-TR" sz="2000" dirty="0" smtClean="0">
                        <a:latin typeface="+mj-lt"/>
                        <a:cs typeface="Arial" pitchFamily="34" charset="0"/>
                      </a:endParaRPr>
                    </a:p>
                    <a:p>
                      <a:pPr algn="ctr"/>
                      <a:r>
                        <a:rPr lang="tr-TR" sz="2000" dirty="0" smtClean="0">
                          <a:latin typeface="+mj-lt"/>
                          <a:cs typeface="Arial" pitchFamily="34" charset="0"/>
                        </a:rPr>
                        <a:t>T STANDART PUANI</a:t>
                      </a:r>
                      <a:endParaRPr lang="tr-TR" sz="2000" dirty="0">
                        <a:latin typeface="+mj-lt"/>
                        <a:cs typeface="Arial" pitchFamily="34" charset="0"/>
                      </a:endParaRPr>
                    </a:p>
                  </a:txBody>
                  <a:tcPr marL="121920" marR="121920"/>
                </a:tc>
                <a:tc>
                  <a:txBody>
                    <a:bodyPr/>
                    <a:lstStyle/>
                    <a:p>
                      <a:pPr algn="ctr"/>
                      <a:endParaRPr lang="tr-TR" sz="2000" dirty="0" smtClean="0">
                        <a:latin typeface="+mj-lt"/>
                        <a:cs typeface="Arial" pitchFamily="34" charset="0"/>
                      </a:endParaRPr>
                    </a:p>
                    <a:p>
                      <a:pPr algn="ctr"/>
                      <a:r>
                        <a:rPr lang="tr-TR" sz="2000" dirty="0" smtClean="0">
                          <a:latin typeface="+mj-lt"/>
                          <a:cs typeface="Arial" pitchFamily="34" charset="0"/>
                        </a:rPr>
                        <a:t>NOTU</a:t>
                      </a:r>
                      <a:endParaRPr lang="tr-TR" sz="2000" dirty="0">
                        <a:latin typeface="+mj-lt"/>
                        <a:cs typeface="Arial" pitchFamily="34" charset="0"/>
                      </a:endParaRPr>
                    </a:p>
                  </a:txBody>
                  <a:tcPr marL="121920" marR="121920"/>
                </a:tc>
                <a:extLst>
                  <a:ext uri="{0D108BD9-81ED-4DB2-BD59-A6C34878D82A}">
                    <a16:rowId xmlns:a16="http://schemas.microsoft.com/office/drawing/2014/main" val="10000"/>
                  </a:ext>
                </a:extLst>
              </a:tr>
              <a:tr h="363211">
                <a:tc>
                  <a:txBody>
                    <a:bodyPr/>
                    <a:lstStyle/>
                    <a:p>
                      <a:pPr algn="ctr"/>
                      <a:r>
                        <a:rPr lang="tr-TR" sz="2000" dirty="0" smtClean="0">
                          <a:latin typeface="+mj-lt"/>
                          <a:cs typeface="Arial" pitchFamily="34" charset="0"/>
                        </a:rPr>
                        <a:t>T &gt; 70</a:t>
                      </a:r>
                      <a:endParaRPr lang="tr-TR" sz="2000" dirty="0">
                        <a:latin typeface="+mj-lt"/>
                        <a:cs typeface="Arial" pitchFamily="34" charset="0"/>
                      </a:endParaRPr>
                    </a:p>
                  </a:txBody>
                  <a:tcPr marL="121920" marR="121920"/>
                </a:tc>
                <a:tc>
                  <a:txBody>
                    <a:bodyPr/>
                    <a:lstStyle/>
                    <a:p>
                      <a:pPr algn="ctr"/>
                      <a:r>
                        <a:rPr lang="tr-TR" sz="2000" dirty="0" smtClean="0">
                          <a:latin typeface="+mj-lt"/>
                          <a:cs typeface="Arial" pitchFamily="34" charset="0"/>
                        </a:rPr>
                        <a:t>10</a:t>
                      </a:r>
                      <a:endParaRPr lang="tr-TR" sz="2000" dirty="0">
                        <a:latin typeface="+mj-lt"/>
                        <a:cs typeface="Arial" pitchFamily="34" charset="0"/>
                      </a:endParaRPr>
                    </a:p>
                  </a:txBody>
                  <a:tcPr marL="121920" marR="121920"/>
                </a:tc>
                <a:extLst>
                  <a:ext uri="{0D108BD9-81ED-4DB2-BD59-A6C34878D82A}">
                    <a16:rowId xmlns:a16="http://schemas.microsoft.com/office/drawing/2014/main" val="10001"/>
                  </a:ext>
                </a:extLst>
              </a:tr>
              <a:tr h="363211">
                <a:tc>
                  <a:txBody>
                    <a:bodyPr/>
                    <a:lstStyle/>
                    <a:p>
                      <a:pPr algn="ctr"/>
                      <a:r>
                        <a:rPr lang="tr-TR" sz="2000" dirty="0" smtClean="0">
                          <a:latin typeface="+mj-lt"/>
                          <a:cs typeface="Arial" pitchFamily="34" charset="0"/>
                        </a:rPr>
                        <a:t>65 &lt; T &lt; 70</a:t>
                      </a:r>
                      <a:endParaRPr lang="tr-TR" sz="2000" dirty="0">
                        <a:latin typeface="+mj-lt"/>
                        <a:cs typeface="Arial" pitchFamily="34" charset="0"/>
                      </a:endParaRPr>
                    </a:p>
                  </a:txBody>
                  <a:tcPr marL="121920" marR="121920"/>
                </a:tc>
                <a:tc>
                  <a:txBody>
                    <a:bodyPr/>
                    <a:lstStyle/>
                    <a:p>
                      <a:pPr algn="ctr"/>
                      <a:r>
                        <a:rPr lang="tr-TR" sz="2000" dirty="0" smtClean="0">
                          <a:latin typeface="+mj-lt"/>
                          <a:cs typeface="Arial" pitchFamily="34" charset="0"/>
                        </a:rPr>
                        <a:t>9</a:t>
                      </a:r>
                      <a:endParaRPr lang="tr-TR" sz="2000" dirty="0">
                        <a:latin typeface="+mj-lt"/>
                        <a:cs typeface="Arial" pitchFamily="34" charset="0"/>
                      </a:endParaRPr>
                    </a:p>
                  </a:txBody>
                  <a:tcPr marL="121920" marR="121920"/>
                </a:tc>
                <a:extLst>
                  <a:ext uri="{0D108BD9-81ED-4DB2-BD59-A6C34878D82A}">
                    <a16:rowId xmlns:a16="http://schemas.microsoft.com/office/drawing/2014/main" val="10002"/>
                  </a:ext>
                </a:extLst>
              </a:tr>
              <a:tr h="363211">
                <a:tc>
                  <a:txBody>
                    <a:bodyPr/>
                    <a:lstStyle/>
                    <a:p>
                      <a:pPr algn="ctr"/>
                      <a:r>
                        <a:rPr lang="tr-TR" sz="2000" dirty="0" smtClean="0">
                          <a:latin typeface="+mj-lt"/>
                          <a:cs typeface="Arial" pitchFamily="34" charset="0"/>
                        </a:rPr>
                        <a:t>60 &lt; T &lt; 65</a:t>
                      </a:r>
                      <a:endParaRPr lang="tr-TR" sz="2000" dirty="0">
                        <a:latin typeface="+mj-lt"/>
                        <a:cs typeface="Arial" pitchFamily="34" charset="0"/>
                      </a:endParaRPr>
                    </a:p>
                  </a:txBody>
                  <a:tcPr marL="121920" marR="121920"/>
                </a:tc>
                <a:tc>
                  <a:txBody>
                    <a:bodyPr/>
                    <a:lstStyle/>
                    <a:p>
                      <a:pPr algn="ctr"/>
                      <a:r>
                        <a:rPr lang="tr-TR" sz="2000" dirty="0" smtClean="0">
                          <a:latin typeface="+mj-lt"/>
                          <a:cs typeface="Arial" pitchFamily="34" charset="0"/>
                        </a:rPr>
                        <a:t>8</a:t>
                      </a:r>
                      <a:endParaRPr lang="tr-TR" sz="2000" dirty="0">
                        <a:latin typeface="+mj-lt"/>
                        <a:cs typeface="Arial" pitchFamily="34" charset="0"/>
                      </a:endParaRPr>
                    </a:p>
                  </a:txBody>
                  <a:tcPr marL="121920" marR="121920"/>
                </a:tc>
                <a:extLst>
                  <a:ext uri="{0D108BD9-81ED-4DB2-BD59-A6C34878D82A}">
                    <a16:rowId xmlns:a16="http://schemas.microsoft.com/office/drawing/2014/main" val="10003"/>
                  </a:ext>
                </a:extLst>
              </a:tr>
              <a:tr h="363211">
                <a:tc>
                  <a:txBody>
                    <a:bodyPr/>
                    <a:lstStyle/>
                    <a:p>
                      <a:pPr algn="ctr"/>
                      <a:r>
                        <a:rPr lang="tr-TR" sz="2000" dirty="0" smtClean="0">
                          <a:latin typeface="+mj-lt"/>
                          <a:cs typeface="Arial" pitchFamily="34" charset="0"/>
                        </a:rPr>
                        <a:t>55 &lt; T &lt; 60</a:t>
                      </a:r>
                      <a:endParaRPr lang="tr-TR" sz="2000" dirty="0">
                        <a:latin typeface="+mj-lt"/>
                        <a:cs typeface="Arial" pitchFamily="34" charset="0"/>
                      </a:endParaRPr>
                    </a:p>
                  </a:txBody>
                  <a:tcPr marL="121920" marR="121920"/>
                </a:tc>
                <a:tc>
                  <a:txBody>
                    <a:bodyPr/>
                    <a:lstStyle/>
                    <a:p>
                      <a:pPr algn="ctr"/>
                      <a:r>
                        <a:rPr lang="tr-TR" sz="2000" dirty="0" smtClean="0">
                          <a:latin typeface="+mj-lt"/>
                          <a:cs typeface="Arial" pitchFamily="34" charset="0"/>
                        </a:rPr>
                        <a:t>7</a:t>
                      </a:r>
                      <a:endParaRPr lang="tr-TR" sz="2000" dirty="0">
                        <a:latin typeface="+mj-lt"/>
                        <a:cs typeface="Arial" pitchFamily="34" charset="0"/>
                      </a:endParaRPr>
                    </a:p>
                  </a:txBody>
                  <a:tcPr marL="121920" marR="121920"/>
                </a:tc>
                <a:extLst>
                  <a:ext uri="{0D108BD9-81ED-4DB2-BD59-A6C34878D82A}">
                    <a16:rowId xmlns:a16="http://schemas.microsoft.com/office/drawing/2014/main" val="10004"/>
                  </a:ext>
                </a:extLst>
              </a:tr>
              <a:tr h="363211">
                <a:tc>
                  <a:txBody>
                    <a:bodyPr/>
                    <a:lstStyle/>
                    <a:p>
                      <a:pPr algn="ctr"/>
                      <a:r>
                        <a:rPr lang="tr-TR" sz="2000" dirty="0" smtClean="0">
                          <a:latin typeface="+mj-lt"/>
                          <a:cs typeface="Arial" pitchFamily="34" charset="0"/>
                        </a:rPr>
                        <a:t>50 &lt; T &lt; 55</a:t>
                      </a:r>
                      <a:endParaRPr lang="tr-TR" sz="2000" dirty="0">
                        <a:latin typeface="+mj-lt"/>
                        <a:cs typeface="Arial" pitchFamily="34" charset="0"/>
                      </a:endParaRPr>
                    </a:p>
                  </a:txBody>
                  <a:tcPr marL="121920" marR="121920"/>
                </a:tc>
                <a:tc>
                  <a:txBody>
                    <a:bodyPr/>
                    <a:lstStyle/>
                    <a:p>
                      <a:pPr algn="ctr"/>
                      <a:r>
                        <a:rPr lang="tr-TR" sz="2000" dirty="0" smtClean="0">
                          <a:latin typeface="+mj-lt"/>
                          <a:cs typeface="Arial" pitchFamily="34" charset="0"/>
                        </a:rPr>
                        <a:t>6</a:t>
                      </a:r>
                      <a:endParaRPr lang="tr-TR" sz="2000" dirty="0">
                        <a:latin typeface="+mj-lt"/>
                        <a:cs typeface="Arial" pitchFamily="34" charset="0"/>
                      </a:endParaRPr>
                    </a:p>
                  </a:txBody>
                  <a:tcPr marL="121920" marR="121920"/>
                </a:tc>
                <a:extLst>
                  <a:ext uri="{0D108BD9-81ED-4DB2-BD59-A6C34878D82A}">
                    <a16:rowId xmlns:a16="http://schemas.microsoft.com/office/drawing/2014/main" val="10005"/>
                  </a:ext>
                </a:extLst>
              </a:tr>
              <a:tr h="363211">
                <a:tc>
                  <a:txBody>
                    <a:bodyPr/>
                    <a:lstStyle/>
                    <a:p>
                      <a:pPr algn="ctr"/>
                      <a:r>
                        <a:rPr lang="tr-TR" sz="2000" dirty="0" smtClean="0">
                          <a:solidFill>
                            <a:srgbClr val="7030A0"/>
                          </a:solidFill>
                          <a:latin typeface="+mj-lt"/>
                          <a:cs typeface="Arial" pitchFamily="34" charset="0"/>
                        </a:rPr>
                        <a:t>45 &lt; T &lt; 50</a:t>
                      </a:r>
                      <a:endParaRPr lang="tr-TR" sz="2000" dirty="0">
                        <a:solidFill>
                          <a:srgbClr val="7030A0"/>
                        </a:solidFill>
                        <a:latin typeface="+mj-lt"/>
                        <a:cs typeface="Arial" pitchFamily="34" charset="0"/>
                      </a:endParaRPr>
                    </a:p>
                  </a:txBody>
                  <a:tcPr marL="121920" marR="121920"/>
                </a:tc>
                <a:tc>
                  <a:txBody>
                    <a:bodyPr/>
                    <a:lstStyle/>
                    <a:p>
                      <a:pPr algn="ctr"/>
                      <a:r>
                        <a:rPr lang="tr-TR" sz="2000" dirty="0" smtClean="0">
                          <a:latin typeface="+mj-lt"/>
                          <a:cs typeface="Arial" pitchFamily="34" charset="0"/>
                        </a:rPr>
                        <a:t>5</a:t>
                      </a:r>
                      <a:endParaRPr lang="tr-TR" sz="2000" dirty="0">
                        <a:latin typeface="+mj-lt"/>
                        <a:cs typeface="Arial" pitchFamily="34" charset="0"/>
                      </a:endParaRPr>
                    </a:p>
                  </a:txBody>
                  <a:tcPr marL="121920" marR="121920"/>
                </a:tc>
                <a:extLst>
                  <a:ext uri="{0D108BD9-81ED-4DB2-BD59-A6C34878D82A}">
                    <a16:rowId xmlns:a16="http://schemas.microsoft.com/office/drawing/2014/main" val="10006"/>
                  </a:ext>
                </a:extLst>
              </a:tr>
              <a:tr h="363211">
                <a:tc>
                  <a:txBody>
                    <a:bodyPr/>
                    <a:lstStyle/>
                    <a:p>
                      <a:pPr algn="ctr"/>
                      <a:r>
                        <a:rPr lang="tr-TR" sz="2000" dirty="0" smtClean="0">
                          <a:latin typeface="+mj-lt"/>
                          <a:cs typeface="Arial" pitchFamily="34" charset="0"/>
                        </a:rPr>
                        <a:t>40 &lt; T &lt; 45</a:t>
                      </a:r>
                      <a:endParaRPr lang="tr-TR" sz="2000" dirty="0">
                        <a:latin typeface="+mj-lt"/>
                        <a:cs typeface="Arial" pitchFamily="34" charset="0"/>
                      </a:endParaRPr>
                    </a:p>
                  </a:txBody>
                  <a:tcPr marL="121920" marR="121920"/>
                </a:tc>
                <a:tc>
                  <a:txBody>
                    <a:bodyPr/>
                    <a:lstStyle/>
                    <a:p>
                      <a:pPr algn="ctr"/>
                      <a:r>
                        <a:rPr lang="tr-TR" sz="2000" dirty="0" smtClean="0">
                          <a:latin typeface="+mj-lt"/>
                          <a:cs typeface="Arial" pitchFamily="34" charset="0"/>
                        </a:rPr>
                        <a:t>4</a:t>
                      </a:r>
                      <a:endParaRPr lang="tr-TR" sz="2000" dirty="0">
                        <a:latin typeface="+mj-lt"/>
                        <a:cs typeface="Arial" pitchFamily="34" charset="0"/>
                      </a:endParaRPr>
                    </a:p>
                  </a:txBody>
                  <a:tcPr marL="121920" marR="121920"/>
                </a:tc>
                <a:extLst>
                  <a:ext uri="{0D108BD9-81ED-4DB2-BD59-A6C34878D82A}">
                    <a16:rowId xmlns:a16="http://schemas.microsoft.com/office/drawing/2014/main" val="10007"/>
                  </a:ext>
                </a:extLst>
              </a:tr>
              <a:tr h="363211">
                <a:tc>
                  <a:txBody>
                    <a:bodyPr/>
                    <a:lstStyle/>
                    <a:p>
                      <a:pPr algn="ctr"/>
                      <a:r>
                        <a:rPr lang="tr-TR" sz="2000" dirty="0" smtClean="0">
                          <a:latin typeface="+mj-lt"/>
                          <a:cs typeface="Arial" pitchFamily="34" charset="0"/>
                        </a:rPr>
                        <a:t>35 &lt; T &lt; 40</a:t>
                      </a:r>
                      <a:endParaRPr lang="tr-TR" sz="2000" dirty="0">
                        <a:latin typeface="+mj-lt"/>
                        <a:cs typeface="Arial" pitchFamily="34" charset="0"/>
                      </a:endParaRPr>
                    </a:p>
                  </a:txBody>
                  <a:tcPr marL="121920" marR="121920"/>
                </a:tc>
                <a:tc>
                  <a:txBody>
                    <a:bodyPr/>
                    <a:lstStyle/>
                    <a:p>
                      <a:pPr algn="ctr"/>
                      <a:r>
                        <a:rPr lang="tr-TR" sz="2000" dirty="0" smtClean="0">
                          <a:latin typeface="+mj-lt"/>
                          <a:cs typeface="Arial" pitchFamily="34" charset="0"/>
                        </a:rPr>
                        <a:t>3</a:t>
                      </a:r>
                      <a:endParaRPr lang="tr-TR" sz="2000" dirty="0">
                        <a:latin typeface="+mj-lt"/>
                        <a:cs typeface="Arial" pitchFamily="34" charset="0"/>
                      </a:endParaRPr>
                    </a:p>
                  </a:txBody>
                  <a:tcPr marL="121920" marR="121920"/>
                </a:tc>
                <a:extLst>
                  <a:ext uri="{0D108BD9-81ED-4DB2-BD59-A6C34878D82A}">
                    <a16:rowId xmlns:a16="http://schemas.microsoft.com/office/drawing/2014/main" val="10008"/>
                  </a:ext>
                </a:extLst>
              </a:tr>
              <a:tr h="363211">
                <a:tc>
                  <a:txBody>
                    <a:bodyPr/>
                    <a:lstStyle/>
                    <a:p>
                      <a:pPr algn="ctr"/>
                      <a:r>
                        <a:rPr lang="tr-TR" sz="2000" dirty="0" smtClean="0">
                          <a:latin typeface="+mj-lt"/>
                          <a:cs typeface="Arial" pitchFamily="34" charset="0"/>
                        </a:rPr>
                        <a:t>30 &lt; T &lt; 35</a:t>
                      </a:r>
                      <a:endParaRPr lang="tr-TR" sz="2000" dirty="0">
                        <a:latin typeface="+mj-lt"/>
                        <a:cs typeface="Arial" pitchFamily="34" charset="0"/>
                      </a:endParaRPr>
                    </a:p>
                  </a:txBody>
                  <a:tcPr marL="121920" marR="121920"/>
                </a:tc>
                <a:tc>
                  <a:txBody>
                    <a:bodyPr/>
                    <a:lstStyle/>
                    <a:p>
                      <a:pPr algn="ctr"/>
                      <a:r>
                        <a:rPr lang="tr-TR" sz="2000" dirty="0" smtClean="0">
                          <a:latin typeface="+mj-lt"/>
                          <a:cs typeface="Arial" pitchFamily="34" charset="0"/>
                        </a:rPr>
                        <a:t>2</a:t>
                      </a:r>
                      <a:endParaRPr lang="tr-TR" sz="2000" dirty="0">
                        <a:latin typeface="+mj-lt"/>
                        <a:cs typeface="Arial" pitchFamily="34" charset="0"/>
                      </a:endParaRPr>
                    </a:p>
                  </a:txBody>
                  <a:tcPr marL="121920" marR="121920"/>
                </a:tc>
                <a:extLst>
                  <a:ext uri="{0D108BD9-81ED-4DB2-BD59-A6C34878D82A}">
                    <a16:rowId xmlns:a16="http://schemas.microsoft.com/office/drawing/2014/main" val="10009"/>
                  </a:ext>
                </a:extLst>
              </a:tr>
              <a:tr h="0">
                <a:tc>
                  <a:txBody>
                    <a:bodyPr/>
                    <a:lstStyle/>
                    <a:p>
                      <a:pPr algn="ctr"/>
                      <a:r>
                        <a:rPr lang="tr-TR" sz="2000" dirty="0" smtClean="0">
                          <a:latin typeface="+mj-lt"/>
                          <a:cs typeface="Arial" pitchFamily="34" charset="0"/>
                        </a:rPr>
                        <a:t>T &lt; 30</a:t>
                      </a:r>
                      <a:endParaRPr lang="tr-TR" sz="2000" dirty="0">
                        <a:latin typeface="+mj-lt"/>
                        <a:cs typeface="Arial" pitchFamily="34" charset="0"/>
                      </a:endParaRPr>
                    </a:p>
                  </a:txBody>
                  <a:tcPr marL="121920" marR="121920"/>
                </a:tc>
                <a:tc>
                  <a:txBody>
                    <a:bodyPr/>
                    <a:lstStyle/>
                    <a:p>
                      <a:pPr algn="ctr"/>
                      <a:r>
                        <a:rPr lang="tr-TR" sz="2000" dirty="0" smtClean="0">
                          <a:latin typeface="+mj-lt"/>
                          <a:cs typeface="Arial" pitchFamily="34" charset="0"/>
                        </a:rPr>
                        <a:t>1</a:t>
                      </a:r>
                      <a:endParaRPr lang="tr-TR" sz="2000" dirty="0">
                        <a:latin typeface="+mj-lt"/>
                        <a:cs typeface="Arial" pitchFamily="34" charset="0"/>
                      </a:endParaRPr>
                    </a:p>
                  </a:txBody>
                  <a:tcPr marL="121920" marR="12192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234263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89887" y="604684"/>
            <a:ext cx="8789314" cy="1300316"/>
          </a:xfrm>
        </p:spPr>
        <p:txBody>
          <a:bodyPr/>
          <a:lstStyle/>
          <a:p>
            <a:r>
              <a:rPr lang="tr-TR" b="1" dirty="0" smtClean="0"/>
              <a:t>Duyuşsal Davranışların Ölçülmesi</a:t>
            </a:r>
            <a:endParaRPr lang="tr-TR" b="1" dirty="0"/>
          </a:p>
        </p:txBody>
      </p:sp>
      <p:sp>
        <p:nvSpPr>
          <p:cNvPr id="5" name="İçerik Yer Tutucusu 4"/>
          <p:cNvSpPr>
            <a:spLocks noGrp="1"/>
          </p:cNvSpPr>
          <p:nvPr>
            <p:ph idx="1"/>
          </p:nvPr>
        </p:nvSpPr>
        <p:spPr>
          <a:xfrm>
            <a:off x="2486648" y="1705900"/>
            <a:ext cx="8789314" cy="3777622"/>
          </a:xfrm>
        </p:spPr>
        <p:txBody>
          <a:bodyPr/>
          <a:lstStyle/>
          <a:p>
            <a:pPr marL="0" indent="0">
              <a:buNone/>
            </a:pPr>
            <a:r>
              <a:rPr lang="tr-TR" dirty="0"/>
              <a:t> </a:t>
            </a:r>
          </a:p>
          <a:p>
            <a:pPr marL="0" indent="0" algn="ctr">
              <a:buNone/>
            </a:pPr>
            <a:r>
              <a:rPr lang="tr-TR" b="1" dirty="0"/>
              <a:t>İLKÖĞRETİM  </a:t>
            </a:r>
            <a:r>
              <a:rPr lang="tr-TR" b="1" dirty="0" smtClean="0"/>
              <a:t>ve ORTAÖĞRETİM ÖĞRENCİLERİNİN</a:t>
            </a:r>
            <a:endParaRPr lang="tr-TR" dirty="0" smtClean="0"/>
          </a:p>
          <a:p>
            <a:pPr marL="0" indent="0" algn="ctr">
              <a:buNone/>
            </a:pPr>
            <a:r>
              <a:rPr lang="tr-TR" b="1" dirty="0" smtClean="0"/>
              <a:t> DİN KÜLTÜRÜ ve AHLAK BİLGİSİ DERSİNE </a:t>
            </a:r>
            <a:r>
              <a:rPr lang="tr-TR" b="1" dirty="0" smtClean="0"/>
              <a:t>YÖNELİK TUTUMLARI</a:t>
            </a:r>
            <a:endParaRPr lang="tr-TR" dirty="0"/>
          </a:p>
          <a:p>
            <a:pPr marL="0" indent="0" algn="ctr">
              <a:buNone/>
            </a:pPr>
            <a:r>
              <a:rPr lang="tr-TR" dirty="0" err="1" smtClean="0"/>
              <a:t>Doç.Dr.Mevlüt</a:t>
            </a:r>
            <a:r>
              <a:rPr lang="tr-TR" dirty="0" smtClean="0"/>
              <a:t> </a:t>
            </a:r>
            <a:r>
              <a:rPr lang="tr-TR" dirty="0"/>
              <a:t>KAYA</a:t>
            </a:r>
          </a:p>
          <a:p>
            <a:pPr marL="0" indent="0" algn="ctr">
              <a:buNone/>
            </a:pPr>
            <a:endParaRPr lang="tr-TR" dirty="0" smtClean="0"/>
          </a:p>
          <a:p>
            <a:pPr marL="0" indent="0" algn="ctr">
              <a:buNone/>
            </a:pPr>
            <a:endParaRPr lang="tr-TR" dirty="0"/>
          </a:p>
          <a:p>
            <a:pPr marL="0" indent="0" algn="ctr">
              <a:buNone/>
            </a:pPr>
            <a:r>
              <a:rPr lang="tr-TR" b="1" dirty="0" smtClean="0">
                <a:solidFill>
                  <a:schemeClr val="tx1"/>
                </a:solidFill>
              </a:rPr>
              <a:t>Yayımlandığı </a:t>
            </a:r>
            <a:r>
              <a:rPr lang="tr-TR" b="1" dirty="0">
                <a:solidFill>
                  <a:schemeClr val="tx1"/>
                </a:solidFill>
              </a:rPr>
              <a:t>Dergi: Ondokuz Mayıs Üniversitesi İlahiyat Fakültesi Dergisi, Sayı: 12-13 Samsun</a:t>
            </a:r>
            <a:r>
              <a:rPr lang="tr-TR" b="1" dirty="0" smtClean="0">
                <a:solidFill>
                  <a:schemeClr val="tx1"/>
                </a:solidFill>
              </a:rPr>
              <a:t>, 2011</a:t>
            </a:r>
            <a:r>
              <a:rPr lang="tr-TR" b="1" dirty="0">
                <a:solidFill>
                  <a:schemeClr val="tx1"/>
                </a:solidFill>
              </a:rPr>
              <a:t>. Sayfa: 43-77.	</a:t>
            </a:r>
          </a:p>
          <a:p>
            <a:pPr algn="ctr"/>
            <a:endParaRPr lang="tr-TR" dirty="0"/>
          </a:p>
        </p:txBody>
      </p:sp>
    </p:spTree>
    <p:extLst>
      <p:ext uri="{BB962C8B-B14F-4D97-AF65-F5344CB8AC3E}">
        <p14:creationId xmlns:p14="http://schemas.microsoft.com/office/powerpoint/2010/main" val="28288670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3359972448"/>
              </p:ext>
            </p:extLst>
          </p:nvPr>
        </p:nvGraphicFramePr>
        <p:xfrm>
          <a:off x="634181" y="2315497"/>
          <a:ext cx="11002296" cy="3171066"/>
        </p:xfrm>
        <a:graphic>
          <a:graphicData uri="http://schemas.openxmlformats.org/drawingml/2006/table">
            <a:tbl>
              <a:tblPr firstRow="1" firstCol="1" bandRow="1">
                <a:tableStyleId>{5C22544A-7EE6-4342-B048-85BDC9FD1C3A}</a:tableStyleId>
              </a:tblPr>
              <a:tblGrid>
                <a:gridCol w="2326960">
                  <a:extLst>
                    <a:ext uri="{9D8B030D-6E8A-4147-A177-3AD203B41FA5}">
                      <a16:colId xmlns:a16="http://schemas.microsoft.com/office/drawing/2014/main" val="204482084"/>
                    </a:ext>
                  </a:extLst>
                </a:gridCol>
                <a:gridCol w="1458466">
                  <a:extLst>
                    <a:ext uri="{9D8B030D-6E8A-4147-A177-3AD203B41FA5}">
                      <a16:colId xmlns:a16="http://schemas.microsoft.com/office/drawing/2014/main" val="1277796033"/>
                    </a:ext>
                  </a:extLst>
                </a:gridCol>
                <a:gridCol w="1749336">
                  <a:extLst>
                    <a:ext uri="{9D8B030D-6E8A-4147-A177-3AD203B41FA5}">
                      <a16:colId xmlns:a16="http://schemas.microsoft.com/office/drawing/2014/main" val="1313575304"/>
                    </a:ext>
                  </a:extLst>
                </a:gridCol>
                <a:gridCol w="1378890">
                  <a:extLst>
                    <a:ext uri="{9D8B030D-6E8A-4147-A177-3AD203B41FA5}">
                      <a16:colId xmlns:a16="http://schemas.microsoft.com/office/drawing/2014/main" val="1732115429"/>
                    </a:ext>
                  </a:extLst>
                </a:gridCol>
                <a:gridCol w="1458466">
                  <a:extLst>
                    <a:ext uri="{9D8B030D-6E8A-4147-A177-3AD203B41FA5}">
                      <a16:colId xmlns:a16="http://schemas.microsoft.com/office/drawing/2014/main" val="4009177601"/>
                    </a:ext>
                  </a:extLst>
                </a:gridCol>
                <a:gridCol w="1564112">
                  <a:extLst>
                    <a:ext uri="{9D8B030D-6E8A-4147-A177-3AD203B41FA5}">
                      <a16:colId xmlns:a16="http://schemas.microsoft.com/office/drawing/2014/main" val="156728861"/>
                    </a:ext>
                  </a:extLst>
                </a:gridCol>
                <a:gridCol w="1066066">
                  <a:extLst>
                    <a:ext uri="{9D8B030D-6E8A-4147-A177-3AD203B41FA5}">
                      <a16:colId xmlns:a16="http://schemas.microsoft.com/office/drawing/2014/main" val="2436318288"/>
                    </a:ext>
                  </a:extLst>
                </a:gridCol>
              </a:tblGrid>
              <a:tr h="893999">
                <a:tc>
                  <a:txBody>
                    <a:bodyPr/>
                    <a:lstStyle/>
                    <a:p>
                      <a:pPr algn="ctr">
                        <a:lnSpc>
                          <a:spcPct val="107000"/>
                        </a:lnSpc>
                        <a:spcAft>
                          <a:spcPts val="0"/>
                        </a:spcAft>
                      </a:pPr>
                      <a:r>
                        <a:rPr lang="tr-TR" sz="2000" dirty="0">
                          <a:effectLst/>
                        </a:rPr>
                        <a:t> </a:t>
                      </a:r>
                    </a:p>
                    <a:p>
                      <a:pPr algn="ctr">
                        <a:lnSpc>
                          <a:spcPct val="107000"/>
                        </a:lnSpc>
                        <a:spcAft>
                          <a:spcPts val="0"/>
                        </a:spcAft>
                      </a:pPr>
                      <a:r>
                        <a:rPr lang="tr-TR" sz="2000" dirty="0">
                          <a:effectLst/>
                        </a:rPr>
                        <a:t>Dersler</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tr-TR" sz="2000" dirty="0" smtClean="0">
                        <a:effectLst/>
                      </a:endParaRPr>
                    </a:p>
                    <a:p>
                      <a:pPr algn="ctr">
                        <a:lnSpc>
                          <a:spcPct val="107000"/>
                        </a:lnSpc>
                        <a:spcAft>
                          <a:spcPts val="0"/>
                        </a:spcAft>
                      </a:pPr>
                      <a:r>
                        <a:rPr lang="tr-TR" sz="2000" dirty="0" smtClean="0">
                          <a:effectLst/>
                        </a:rPr>
                        <a:t>Ahmet’in </a:t>
                      </a:r>
                      <a:endParaRPr lang="tr-TR" sz="2000" dirty="0">
                        <a:effectLst/>
                      </a:endParaRPr>
                    </a:p>
                    <a:p>
                      <a:pPr algn="ctr">
                        <a:lnSpc>
                          <a:spcPct val="107000"/>
                        </a:lnSpc>
                        <a:spcAft>
                          <a:spcPts val="0"/>
                        </a:spcAft>
                      </a:pPr>
                      <a:r>
                        <a:rPr lang="tr-TR" sz="2000" dirty="0">
                          <a:effectLst/>
                        </a:rPr>
                        <a:t>Puanı</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tr-TR" sz="2000" dirty="0" smtClean="0">
                        <a:effectLst/>
                      </a:endParaRPr>
                    </a:p>
                    <a:p>
                      <a:pPr algn="ctr">
                        <a:lnSpc>
                          <a:spcPct val="107000"/>
                        </a:lnSpc>
                        <a:spcAft>
                          <a:spcPts val="0"/>
                        </a:spcAft>
                      </a:pPr>
                      <a:r>
                        <a:rPr lang="tr-TR" sz="2000" dirty="0" smtClean="0">
                          <a:effectLst/>
                        </a:rPr>
                        <a:t>Sınıf </a:t>
                      </a:r>
                      <a:endParaRPr lang="tr-TR" sz="2000" dirty="0">
                        <a:effectLst/>
                      </a:endParaRPr>
                    </a:p>
                    <a:p>
                      <a:pPr algn="ctr">
                        <a:lnSpc>
                          <a:spcPct val="107000"/>
                        </a:lnSpc>
                        <a:spcAft>
                          <a:spcPts val="0"/>
                        </a:spcAft>
                      </a:pPr>
                      <a:r>
                        <a:rPr lang="tr-TR" sz="2000" dirty="0">
                          <a:effectLst/>
                        </a:rPr>
                        <a:t>Ortalaması</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tr-TR" sz="2000" dirty="0" smtClean="0">
                        <a:effectLst/>
                      </a:endParaRPr>
                    </a:p>
                    <a:p>
                      <a:pPr algn="ctr">
                        <a:lnSpc>
                          <a:spcPct val="107000"/>
                        </a:lnSpc>
                        <a:spcAft>
                          <a:spcPts val="0"/>
                        </a:spcAft>
                      </a:pPr>
                      <a:r>
                        <a:rPr lang="tr-TR" sz="2000" dirty="0" smtClean="0">
                          <a:effectLst/>
                        </a:rPr>
                        <a:t>Standart </a:t>
                      </a:r>
                      <a:endParaRPr lang="tr-TR" sz="2000" dirty="0">
                        <a:effectLst/>
                      </a:endParaRPr>
                    </a:p>
                    <a:p>
                      <a:pPr algn="ctr">
                        <a:lnSpc>
                          <a:spcPct val="107000"/>
                        </a:lnSpc>
                        <a:spcAft>
                          <a:spcPts val="0"/>
                        </a:spcAft>
                      </a:pPr>
                      <a:r>
                        <a:rPr lang="tr-TR" sz="2000" dirty="0">
                          <a:effectLst/>
                        </a:rPr>
                        <a:t>Sapma</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tr-TR" sz="2000" dirty="0" smtClean="0">
                        <a:effectLst/>
                      </a:endParaRPr>
                    </a:p>
                    <a:p>
                      <a:pPr algn="ctr">
                        <a:lnSpc>
                          <a:spcPct val="107000"/>
                        </a:lnSpc>
                        <a:spcAft>
                          <a:spcPts val="0"/>
                        </a:spcAft>
                      </a:pPr>
                      <a:r>
                        <a:rPr lang="tr-TR" sz="2000" dirty="0" smtClean="0">
                          <a:effectLst/>
                        </a:rPr>
                        <a:t>Ahmet’in</a:t>
                      </a:r>
                      <a:endParaRPr lang="tr-TR" sz="2000" dirty="0">
                        <a:effectLst/>
                      </a:endParaRPr>
                    </a:p>
                    <a:p>
                      <a:pPr algn="ctr">
                        <a:lnSpc>
                          <a:spcPct val="107000"/>
                        </a:lnSpc>
                        <a:spcAft>
                          <a:spcPts val="0"/>
                        </a:spcAft>
                      </a:pPr>
                      <a:r>
                        <a:rPr lang="tr-TR" sz="2000" dirty="0">
                          <a:effectLst/>
                        </a:rPr>
                        <a:t>z Puanı</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tr-TR" sz="2000" dirty="0" smtClean="0">
                        <a:effectLst/>
                      </a:endParaRPr>
                    </a:p>
                    <a:p>
                      <a:pPr algn="ctr">
                        <a:lnSpc>
                          <a:spcPct val="107000"/>
                        </a:lnSpc>
                        <a:spcAft>
                          <a:spcPts val="0"/>
                        </a:spcAft>
                      </a:pPr>
                      <a:r>
                        <a:rPr lang="tr-TR" sz="2000" dirty="0" smtClean="0">
                          <a:effectLst/>
                        </a:rPr>
                        <a:t>Ahmet’in</a:t>
                      </a:r>
                      <a:endParaRPr lang="tr-TR" sz="2000" dirty="0">
                        <a:effectLst/>
                      </a:endParaRPr>
                    </a:p>
                    <a:p>
                      <a:pPr algn="ctr">
                        <a:lnSpc>
                          <a:spcPct val="107000"/>
                        </a:lnSpc>
                        <a:spcAft>
                          <a:spcPts val="0"/>
                        </a:spcAft>
                      </a:pPr>
                      <a:r>
                        <a:rPr lang="tr-TR" sz="2000" dirty="0">
                          <a:effectLst/>
                        </a:rPr>
                        <a:t>T Puanı</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tr-TR" sz="2000" dirty="0" smtClean="0">
                        <a:effectLst/>
                      </a:endParaRPr>
                    </a:p>
                    <a:p>
                      <a:pPr algn="ctr">
                        <a:lnSpc>
                          <a:spcPct val="107000"/>
                        </a:lnSpc>
                        <a:spcAft>
                          <a:spcPts val="0"/>
                        </a:spcAft>
                      </a:pPr>
                      <a:r>
                        <a:rPr lang="tr-TR" sz="2000" dirty="0" smtClean="0">
                          <a:effectLst/>
                        </a:rPr>
                        <a:t>Başarı</a:t>
                      </a:r>
                      <a:endParaRPr lang="tr-TR" sz="2000" dirty="0">
                        <a:effectLst/>
                      </a:endParaRPr>
                    </a:p>
                    <a:p>
                      <a:pPr algn="ctr">
                        <a:lnSpc>
                          <a:spcPct val="107000"/>
                        </a:lnSpc>
                        <a:spcAft>
                          <a:spcPts val="0"/>
                        </a:spcAft>
                      </a:pPr>
                      <a:r>
                        <a:rPr lang="tr-TR" sz="2000" dirty="0">
                          <a:effectLst/>
                        </a:rPr>
                        <a:t>Sırası</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6351649"/>
                  </a:ext>
                </a:extLst>
              </a:tr>
              <a:tr h="492350">
                <a:tc>
                  <a:txBody>
                    <a:bodyPr/>
                    <a:lstStyle/>
                    <a:p>
                      <a:pPr>
                        <a:lnSpc>
                          <a:spcPct val="107000"/>
                        </a:lnSpc>
                        <a:spcBef>
                          <a:spcPts val="600"/>
                        </a:spcBef>
                        <a:spcAft>
                          <a:spcPts val="0"/>
                        </a:spcAft>
                      </a:pPr>
                      <a:r>
                        <a:rPr lang="tr-TR" sz="2000" dirty="0">
                          <a:effectLst/>
                        </a:rPr>
                        <a:t>E.Ölçme ve Değ.</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dirty="0">
                          <a:effectLst/>
                        </a:rPr>
                        <a:t>60</a:t>
                      </a: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dirty="0">
                          <a:effectLst/>
                        </a:rPr>
                        <a:t>35</a:t>
                      </a: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dirty="0">
                          <a:effectLst/>
                        </a:rPr>
                        <a:t>10</a:t>
                      </a: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dirty="0">
                          <a:effectLst/>
                        </a:rPr>
                        <a:t>2,5</a:t>
                      </a: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a:effectLst/>
                        </a:rPr>
                        <a:t>75</a:t>
                      </a:r>
                      <a:endParaRPr lang="tr-TR"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a:effectLst/>
                        </a:rPr>
                        <a:t>1</a:t>
                      </a:r>
                      <a:endParaRPr lang="tr-TR"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8831110"/>
                  </a:ext>
                </a:extLst>
              </a:tr>
              <a:tr h="383458">
                <a:tc>
                  <a:txBody>
                    <a:bodyPr/>
                    <a:lstStyle/>
                    <a:p>
                      <a:pPr>
                        <a:lnSpc>
                          <a:spcPct val="107000"/>
                        </a:lnSpc>
                        <a:spcBef>
                          <a:spcPts val="600"/>
                        </a:spcBef>
                        <a:spcAft>
                          <a:spcPts val="0"/>
                        </a:spcAft>
                      </a:pPr>
                      <a:r>
                        <a:rPr lang="tr-TR" sz="2000" dirty="0">
                          <a:effectLst/>
                        </a:rPr>
                        <a:t>Hadis</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a:effectLst/>
                        </a:rPr>
                        <a:t>78</a:t>
                      </a:r>
                      <a:endParaRPr lang="tr-TR"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a:effectLst/>
                        </a:rPr>
                        <a:t>60</a:t>
                      </a:r>
                      <a:endParaRPr lang="tr-TR"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dirty="0">
                          <a:effectLst/>
                        </a:rPr>
                        <a:t>10</a:t>
                      </a: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dirty="0">
                          <a:effectLst/>
                        </a:rPr>
                        <a:t>1,8</a:t>
                      </a: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dirty="0">
                          <a:effectLst/>
                        </a:rPr>
                        <a:t>68</a:t>
                      </a: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a:effectLst/>
                        </a:rPr>
                        <a:t>2</a:t>
                      </a:r>
                      <a:endParaRPr lang="tr-TR"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4062854"/>
                  </a:ext>
                </a:extLst>
              </a:tr>
              <a:tr h="398207">
                <a:tc>
                  <a:txBody>
                    <a:bodyPr/>
                    <a:lstStyle/>
                    <a:p>
                      <a:pPr>
                        <a:lnSpc>
                          <a:spcPct val="107000"/>
                        </a:lnSpc>
                        <a:spcBef>
                          <a:spcPts val="600"/>
                        </a:spcBef>
                        <a:spcAft>
                          <a:spcPts val="0"/>
                        </a:spcAft>
                      </a:pPr>
                      <a:r>
                        <a:rPr lang="tr-TR" sz="2000">
                          <a:effectLst/>
                        </a:rPr>
                        <a:t>Tefsir</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a:effectLst/>
                        </a:rPr>
                        <a:t>83</a:t>
                      </a:r>
                      <a:endParaRPr lang="tr-TR"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a:effectLst/>
                        </a:rPr>
                        <a:t>65</a:t>
                      </a:r>
                      <a:endParaRPr lang="tr-TR"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a:effectLst/>
                        </a:rPr>
                        <a:t>12</a:t>
                      </a:r>
                      <a:endParaRPr lang="tr-TR"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dirty="0">
                          <a:effectLst/>
                        </a:rPr>
                        <a:t>1,5</a:t>
                      </a: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dirty="0">
                          <a:effectLst/>
                        </a:rPr>
                        <a:t>65</a:t>
                      </a: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a:effectLst/>
                        </a:rPr>
                        <a:t>3</a:t>
                      </a:r>
                      <a:endParaRPr lang="tr-TR"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477579"/>
                  </a:ext>
                </a:extLst>
              </a:tr>
              <a:tr h="353961">
                <a:tc>
                  <a:txBody>
                    <a:bodyPr/>
                    <a:lstStyle/>
                    <a:p>
                      <a:pPr>
                        <a:lnSpc>
                          <a:spcPct val="107000"/>
                        </a:lnSpc>
                        <a:spcBef>
                          <a:spcPts val="600"/>
                        </a:spcBef>
                        <a:spcAft>
                          <a:spcPts val="0"/>
                        </a:spcAft>
                      </a:pPr>
                      <a:r>
                        <a:rPr lang="tr-TR" sz="2000">
                          <a:effectLst/>
                        </a:rPr>
                        <a:t>İslam Hukuku</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a:effectLst/>
                        </a:rPr>
                        <a:t>89</a:t>
                      </a:r>
                      <a:endParaRPr lang="tr-TR"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a:effectLst/>
                        </a:rPr>
                        <a:t>80</a:t>
                      </a:r>
                      <a:endParaRPr lang="tr-TR"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a:effectLst/>
                        </a:rPr>
                        <a:t>9</a:t>
                      </a:r>
                      <a:endParaRPr lang="tr-TR"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dirty="0">
                          <a:effectLst/>
                        </a:rPr>
                        <a:t>1</a:t>
                      </a: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a:effectLst/>
                        </a:rPr>
                        <a:t>60</a:t>
                      </a:r>
                      <a:endParaRPr lang="tr-TR"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dirty="0">
                          <a:effectLst/>
                        </a:rPr>
                        <a:t>4</a:t>
                      </a: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4664346"/>
                  </a:ext>
                </a:extLst>
              </a:tr>
              <a:tr h="564682">
                <a:tc>
                  <a:txBody>
                    <a:bodyPr/>
                    <a:lstStyle/>
                    <a:p>
                      <a:pPr>
                        <a:lnSpc>
                          <a:spcPct val="107000"/>
                        </a:lnSpc>
                        <a:spcBef>
                          <a:spcPts val="600"/>
                        </a:spcBef>
                        <a:spcAft>
                          <a:spcPts val="0"/>
                        </a:spcAft>
                      </a:pPr>
                      <a:r>
                        <a:rPr lang="tr-TR" sz="2000">
                          <a:effectLst/>
                        </a:rPr>
                        <a:t>Arapça</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a:effectLst/>
                        </a:rPr>
                        <a:t>68</a:t>
                      </a:r>
                      <a:endParaRPr lang="tr-TR"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a:effectLst/>
                        </a:rPr>
                        <a:t>70</a:t>
                      </a:r>
                      <a:endParaRPr lang="tr-TR"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a:effectLst/>
                        </a:rPr>
                        <a:t>8</a:t>
                      </a:r>
                      <a:endParaRPr lang="tr-TR"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dirty="0">
                          <a:effectLst/>
                        </a:rPr>
                        <a:t>-0,25</a:t>
                      </a: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dirty="0">
                          <a:effectLst/>
                        </a:rPr>
                        <a:t>48</a:t>
                      </a: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0"/>
                        </a:spcAft>
                      </a:pPr>
                      <a:r>
                        <a:rPr lang="tr-TR" sz="2000" b="1" dirty="0">
                          <a:effectLst/>
                        </a:rPr>
                        <a:t>5</a:t>
                      </a:r>
                      <a:endParaRPr lang="tr-T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3256308"/>
                  </a:ext>
                </a:extLst>
              </a:tr>
            </a:tbl>
          </a:graphicData>
        </a:graphic>
      </p:graphicFrame>
      <p:sp>
        <p:nvSpPr>
          <p:cNvPr id="5" name="Unvan 1">
            <a:extLst>
              <a:ext uri="{FF2B5EF4-FFF2-40B4-BE49-F238E27FC236}">
                <a16:creationId xmlns:a16="http://schemas.microsoft.com/office/drawing/2014/main" id="{DE7301C4-47A1-4234-BE79-3DF33C42702F}"/>
              </a:ext>
            </a:extLst>
          </p:cNvPr>
          <p:cNvSpPr>
            <a:spLocks noGrp="1"/>
          </p:cNvSpPr>
          <p:nvPr>
            <p:ph type="title"/>
          </p:nvPr>
        </p:nvSpPr>
        <p:spPr>
          <a:xfrm>
            <a:off x="1155165" y="496272"/>
            <a:ext cx="10024112" cy="1135198"/>
          </a:xfrm>
        </p:spPr>
        <p:txBody>
          <a:bodyPr>
            <a:normAutofit/>
          </a:bodyPr>
          <a:lstStyle/>
          <a:p>
            <a:pPr algn="ctr"/>
            <a:r>
              <a:rPr lang="tr-TR" sz="3100" cap="none" dirty="0" smtClean="0">
                <a:solidFill>
                  <a:srgbClr val="FFFF00"/>
                </a:solidFill>
                <a:latin typeface="Bahnschrift SemiBold" panose="020B0502040204020203" pitchFamily="34" charset="0"/>
              </a:rPr>
              <a:t>Öğrencilerin Başarı Puanlarının</a:t>
            </a:r>
            <a:r>
              <a:rPr lang="tr-TR" sz="3100" cap="none" dirty="0">
                <a:solidFill>
                  <a:srgbClr val="FFFF00"/>
                </a:solidFill>
                <a:latin typeface="Bahnschrift SemiBold" panose="020B0502040204020203" pitchFamily="34" charset="0"/>
              </a:rPr>
              <a:t/>
            </a:r>
            <a:br>
              <a:rPr lang="tr-TR" sz="3100" cap="none" dirty="0">
                <a:solidFill>
                  <a:srgbClr val="FFFF00"/>
                </a:solidFill>
                <a:latin typeface="Bahnschrift SemiBold" panose="020B0502040204020203" pitchFamily="34" charset="0"/>
              </a:rPr>
            </a:br>
            <a:r>
              <a:rPr lang="tr-TR" sz="3100" cap="none" dirty="0" smtClean="0">
                <a:solidFill>
                  <a:srgbClr val="FFFF00"/>
                </a:solidFill>
                <a:latin typeface="Bahnschrift SemiBold" panose="020B0502040204020203" pitchFamily="34" charset="0"/>
              </a:rPr>
              <a:t>z ve T Standart </a:t>
            </a:r>
            <a:r>
              <a:rPr lang="tr-TR" sz="3100" cap="none" dirty="0">
                <a:solidFill>
                  <a:srgbClr val="FFFF00"/>
                </a:solidFill>
                <a:latin typeface="Bahnschrift SemiBold" panose="020B0502040204020203" pitchFamily="34" charset="0"/>
              </a:rPr>
              <a:t>Puanlarına </a:t>
            </a:r>
            <a:r>
              <a:rPr lang="tr-TR" sz="3100" cap="none" dirty="0" smtClean="0">
                <a:solidFill>
                  <a:srgbClr val="FFFF00"/>
                </a:solidFill>
                <a:latin typeface="Bahnschrift SemiBold" panose="020B0502040204020203" pitchFamily="34" charset="0"/>
              </a:rPr>
              <a:t>Dönüştürülmesi</a:t>
            </a:r>
            <a:endParaRPr lang="tr-TR" sz="3100" cap="none" dirty="0">
              <a:solidFill>
                <a:srgbClr val="FFFF00"/>
              </a:solidFill>
              <a:latin typeface="Bahnschrift SemiBold" panose="020B0502040204020203" pitchFamily="34" charset="0"/>
            </a:endParaRPr>
          </a:p>
        </p:txBody>
      </p:sp>
    </p:spTree>
    <p:extLst>
      <p:ext uri="{BB962C8B-B14F-4D97-AF65-F5344CB8AC3E}">
        <p14:creationId xmlns:p14="http://schemas.microsoft.com/office/powerpoint/2010/main" val="30241624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933" y="766119"/>
            <a:ext cx="11574691" cy="5684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4763729" y="221226"/>
            <a:ext cx="3082413" cy="461665"/>
          </a:xfrm>
          <a:prstGeom prst="rect">
            <a:avLst/>
          </a:prstGeom>
          <a:noFill/>
        </p:spPr>
        <p:txBody>
          <a:bodyPr wrap="square" rtlCol="0">
            <a:spAutoFit/>
          </a:bodyPr>
          <a:lstStyle/>
          <a:p>
            <a:pPr algn="ctr"/>
            <a:r>
              <a:rPr lang="tr-TR" sz="2400" b="1" dirty="0" smtClean="0">
                <a:latin typeface="Arial" panose="020B0604020202020204" pitchFamily="34" charset="0"/>
                <a:cs typeface="Arial" panose="020B0604020202020204" pitchFamily="34" charset="0"/>
              </a:rPr>
              <a:t>NORMAL DAĞILIM</a:t>
            </a:r>
            <a:endParaRPr lang="tr-TR"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96033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0"/>
            <a:ext cx="12192000" cy="6724650"/>
          </a:xfrm>
          <a:prstGeom prst="rect">
            <a:avLst/>
          </a:prstGeom>
        </p:spPr>
      </p:pic>
      <p:sp>
        <p:nvSpPr>
          <p:cNvPr id="3" name="Metin kutusu 2"/>
          <p:cNvSpPr txBox="1"/>
          <p:nvPr/>
        </p:nvSpPr>
        <p:spPr>
          <a:xfrm>
            <a:off x="1519084" y="0"/>
            <a:ext cx="2212258" cy="584775"/>
          </a:xfrm>
          <a:prstGeom prst="rect">
            <a:avLst/>
          </a:prstGeom>
          <a:noFill/>
        </p:spPr>
        <p:txBody>
          <a:bodyPr wrap="square" rtlCol="0">
            <a:spAutoFit/>
          </a:bodyPr>
          <a:lstStyle/>
          <a:p>
            <a:pPr algn="r"/>
            <a:r>
              <a:rPr lang="tr-TR" sz="3200" b="1" dirty="0" smtClean="0">
                <a:latin typeface="Times New Roman" panose="02020603050405020304" pitchFamily="18" charset="0"/>
                <a:cs typeface="Times New Roman" panose="02020603050405020304" pitchFamily="18" charset="0"/>
              </a:rPr>
              <a:t>NORMAL</a:t>
            </a:r>
            <a:endParaRPr lang="tr-TR" sz="3200" b="1" dirty="0">
              <a:latin typeface="Times New Roman" panose="02020603050405020304" pitchFamily="18" charset="0"/>
              <a:cs typeface="Times New Roman" panose="02020603050405020304" pitchFamily="18" charset="0"/>
            </a:endParaRPr>
          </a:p>
        </p:txBody>
      </p:sp>
      <p:sp>
        <p:nvSpPr>
          <p:cNvPr id="4" name="Metin kutusu 3"/>
          <p:cNvSpPr txBox="1"/>
          <p:nvPr/>
        </p:nvSpPr>
        <p:spPr>
          <a:xfrm>
            <a:off x="280219" y="811161"/>
            <a:ext cx="781665" cy="973394"/>
          </a:xfrm>
          <a:prstGeom prst="rect">
            <a:avLst/>
          </a:prstGeom>
          <a:noFill/>
        </p:spPr>
        <p:txBody>
          <a:bodyPr wrap="square" rtlCol="0">
            <a:spAutoFit/>
          </a:bodyPr>
          <a:lstStyle/>
          <a:p>
            <a:endParaRPr lang="tr-TR" dirty="0"/>
          </a:p>
        </p:txBody>
      </p:sp>
      <p:sp>
        <p:nvSpPr>
          <p:cNvPr id="5" name="Metin kutusu 4"/>
          <p:cNvSpPr txBox="1"/>
          <p:nvPr/>
        </p:nvSpPr>
        <p:spPr>
          <a:xfrm>
            <a:off x="280219" y="811161"/>
            <a:ext cx="5235678" cy="1754326"/>
          </a:xfrm>
          <a:prstGeom prst="rect">
            <a:avLst/>
          </a:prstGeom>
          <a:noFill/>
        </p:spPr>
        <p:txBody>
          <a:bodyPr wrap="square" rtlCol="0">
            <a:spAutoFit/>
          </a:bodyPr>
          <a:lstStyle/>
          <a:p>
            <a:r>
              <a:rPr lang="tr-TR" dirty="0" smtClean="0"/>
              <a:t>Z = (Öğrencinin puanı – A.Ortalama) / Std.Sapma</a:t>
            </a:r>
          </a:p>
          <a:p>
            <a:endParaRPr lang="tr-TR" sz="2400" b="1" dirty="0" smtClean="0">
              <a:latin typeface="Arial" panose="020B0604020202020204" pitchFamily="34" charset="0"/>
              <a:cs typeface="Arial" panose="020B0604020202020204" pitchFamily="34" charset="0"/>
            </a:endParaRPr>
          </a:p>
          <a:p>
            <a:r>
              <a:rPr lang="tr-TR" sz="2400" b="1" dirty="0" smtClean="0">
                <a:latin typeface="Arial" panose="020B0604020202020204" pitchFamily="34" charset="0"/>
                <a:cs typeface="Arial" panose="020B0604020202020204" pitchFamily="34" charset="0"/>
              </a:rPr>
              <a:t>Z = (X - </a:t>
            </a:r>
            <a:r>
              <a:rPr lang="tr-TR" sz="2400" b="1" dirty="0">
                <a:latin typeface="Arial" panose="020B0604020202020204" pitchFamily="34" charset="0"/>
                <a:cs typeface="Arial" panose="020B0604020202020204" pitchFamily="34" charset="0"/>
              </a:rPr>
              <a:t>x̄ </a:t>
            </a:r>
            <a:r>
              <a:rPr lang="tr-TR" sz="2400" b="1" dirty="0" smtClean="0">
                <a:latin typeface="Arial" panose="020B0604020202020204" pitchFamily="34" charset="0"/>
                <a:cs typeface="Arial" panose="020B0604020202020204" pitchFamily="34" charset="0"/>
              </a:rPr>
              <a:t>) / S</a:t>
            </a:r>
            <a:endParaRPr lang="tr-TR" sz="2400" b="1" dirty="0">
              <a:latin typeface="Arial" panose="020B0604020202020204" pitchFamily="34" charset="0"/>
              <a:cs typeface="Arial" panose="020B0604020202020204" pitchFamily="34" charset="0"/>
            </a:endParaRPr>
          </a:p>
          <a:p>
            <a:endParaRPr lang="tr-TR" dirty="0"/>
          </a:p>
          <a:p>
            <a:r>
              <a:rPr lang="tr-TR" sz="2400" b="1" dirty="0" smtClean="0">
                <a:latin typeface="Arial" panose="020B0604020202020204" pitchFamily="34" charset="0"/>
                <a:cs typeface="Arial" panose="020B0604020202020204" pitchFamily="34" charset="0"/>
              </a:rPr>
              <a:t>T = 50 + (z*10) </a:t>
            </a:r>
            <a:endParaRPr lang="tr-TR"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52060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ikdörtgen 2"/>
          <p:cNvSpPr/>
          <p:nvPr/>
        </p:nvSpPr>
        <p:spPr>
          <a:xfrm>
            <a:off x="1253613" y="280220"/>
            <a:ext cx="10289458" cy="369332"/>
          </a:xfrm>
          <a:prstGeom prst="rect">
            <a:avLst/>
          </a:prstGeom>
        </p:spPr>
        <p:txBody>
          <a:bodyPr wrap="square">
            <a:spAutoFit/>
          </a:bodyPr>
          <a:lstStyle/>
          <a:p>
            <a:r>
              <a:rPr lang="tr-TR" b="1" dirty="0">
                <a:latin typeface="Courier New" panose="02070309020205020404" pitchFamily="49" charset="0"/>
                <a:ea typeface="Times New Roman" panose="02020603050405020304" pitchFamily="18" charset="0"/>
              </a:rPr>
              <a:t>Normal Dağılım Eğrisinde z ve T Standart Puanlarının Yüzde Olarak Dağılımı</a:t>
            </a:r>
            <a:endParaRPr lang="tr-TR" dirty="0"/>
          </a:p>
        </p:txBody>
      </p:sp>
    </p:spTree>
    <p:extLst>
      <p:ext uri="{BB962C8B-B14F-4D97-AF65-F5344CB8AC3E}">
        <p14:creationId xmlns:p14="http://schemas.microsoft.com/office/powerpoint/2010/main" val="33400812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0C3C429-2C6B-4636-8AA8-0CC720642CD9}"/>
              </a:ext>
            </a:extLst>
          </p:cNvPr>
          <p:cNvSpPr>
            <a:spLocks noGrp="1"/>
          </p:cNvSpPr>
          <p:nvPr>
            <p:ph type="title"/>
          </p:nvPr>
        </p:nvSpPr>
        <p:spPr>
          <a:xfrm>
            <a:off x="1838238" y="635409"/>
            <a:ext cx="10353762" cy="664004"/>
          </a:xfrm>
        </p:spPr>
        <p:txBody>
          <a:bodyPr>
            <a:normAutofit fontScale="90000"/>
          </a:bodyPr>
          <a:lstStyle/>
          <a:p>
            <a:r>
              <a:rPr lang="tr-TR" b="1" dirty="0">
                <a:solidFill>
                  <a:schemeClr val="tx1"/>
                </a:solidFill>
                <a:latin typeface="Calibri" pitchFamily="34" charset="0"/>
                <a:cs typeface="Calibri" pitchFamily="34" charset="0"/>
              </a:rPr>
              <a:t>BAĞIL DEĞERLENDİRME ÖRNEKLERİ</a:t>
            </a:r>
          </a:p>
        </p:txBody>
      </p:sp>
      <p:sp>
        <p:nvSpPr>
          <p:cNvPr id="3" name="İçerik Yer Tutucusu 2">
            <a:extLst>
              <a:ext uri="{FF2B5EF4-FFF2-40B4-BE49-F238E27FC236}">
                <a16:creationId xmlns:a16="http://schemas.microsoft.com/office/drawing/2014/main" id="{4FAF7060-88D5-48C8-B090-640B88E2F52B}"/>
              </a:ext>
            </a:extLst>
          </p:cNvPr>
          <p:cNvSpPr>
            <a:spLocks noGrp="1"/>
          </p:cNvSpPr>
          <p:nvPr>
            <p:ph idx="1"/>
          </p:nvPr>
        </p:nvSpPr>
        <p:spPr>
          <a:xfrm>
            <a:off x="1667089" y="1299413"/>
            <a:ext cx="10187406" cy="5252278"/>
          </a:xfrm>
        </p:spPr>
        <p:txBody>
          <a:bodyPr>
            <a:normAutofit lnSpcReduction="10000"/>
          </a:bodyPr>
          <a:lstStyle/>
          <a:p>
            <a:r>
              <a:rPr lang="tr-TR" sz="2600" dirty="0">
                <a:solidFill>
                  <a:schemeClr val="tx1"/>
                </a:solidFill>
                <a:latin typeface="Arial" panose="020B0604020202020204" pitchFamily="34" charset="0"/>
                <a:cs typeface="Arial" panose="020B0604020202020204" pitchFamily="34" charset="0"/>
              </a:rPr>
              <a:t>Öğrencilerin yüzdelik sıralarına göre not verme,</a:t>
            </a:r>
          </a:p>
          <a:p>
            <a:r>
              <a:rPr lang="tr-TR" sz="2600" dirty="0" smtClean="0">
                <a:solidFill>
                  <a:schemeClr val="tx1"/>
                </a:solidFill>
                <a:latin typeface="Arial" panose="020B0604020202020204" pitchFamily="34" charset="0"/>
                <a:cs typeface="Arial" panose="020B0604020202020204" pitchFamily="34" charset="0"/>
              </a:rPr>
              <a:t>Normal </a:t>
            </a:r>
            <a:r>
              <a:rPr lang="tr-TR" sz="2600" dirty="0">
                <a:solidFill>
                  <a:schemeClr val="tx1"/>
                </a:solidFill>
                <a:latin typeface="Arial" panose="020B0604020202020204" pitchFamily="34" charset="0"/>
                <a:cs typeface="Arial" panose="020B0604020202020204" pitchFamily="34" charset="0"/>
              </a:rPr>
              <a:t>dağlım eğrisi (çan eğrisi)’ ne </a:t>
            </a:r>
            <a:r>
              <a:rPr lang="tr-TR" sz="2600" dirty="0" smtClean="0">
                <a:solidFill>
                  <a:schemeClr val="tx1"/>
                </a:solidFill>
                <a:latin typeface="Arial" panose="020B0604020202020204" pitchFamily="34" charset="0"/>
                <a:cs typeface="Arial" panose="020B0604020202020204" pitchFamily="34" charset="0"/>
              </a:rPr>
              <a:t>göre not verme,</a:t>
            </a:r>
            <a:endParaRPr lang="tr-TR" sz="2600" dirty="0">
              <a:solidFill>
                <a:schemeClr val="tx1"/>
              </a:solidFill>
              <a:latin typeface="Arial" panose="020B0604020202020204" pitchFamily="34" charset="0"/>
              <a:cs typeface="Arial" panose="020B0604020202020204" pitchFamily="34" charset="0"/>
            </a:endParaRPr>
          </a:p>
          <a:p>
            <a:r>
              <a:rPr lang="tr-TR" sz="2600" dirty="0" smtClean="0">
                <a:solidFill>
                  <a:schemeClr val="tx1"/>
                </a:solidFill>
                <a:latin typeface="Arial" panose="020B0604020202020204" pitchFamily="34" charset="0"/>
                <a:cs typeface="Arial" panose="020B0604020202020204" pitchFamily="34" charset="0"/>
              </a:rPr>
              <a:t>z ve T Standart puanlarına göre not verme</a:t>
            </a:r>
            <a:r>
              <a:rPr lang="tr-TR" sz="2600" dirty="0">
                <a:solidFill>
                  <a:schemeClr val="tx1"/>
                </a:solidFill>
                <a:latin typeface="Arial" panose="020B0604020202020204" pitchFamily="34" charset="0"/>
                <a:cs typeface="Arial" panose="020B0604020202020204" pitchFamily="34" charset="0"/>
              </a:rPr>
              <a:t>, </a:t>
            </a:r>
            <a:endParaRPr lang="tr-TR" sz="2600" dirty="0" smtClean="0">
              <a:solidFill>
                <a:schemeClr val="tx1"/>
              </a:solidFill>
              <a:latin typeface="Arial" panose="020B0604020202020204" pitchFamily="34" charset="0"/>
              <a:cs typeface="Arial" panose="020B0604020202020204" pitchFamily="34" charset="0"/>
            </a:endParaRPr>
          </a:p>
          <a:p>
            <a:r>
              <a:rPr lang="tr-TR" sz="2600" dirty="0" smtClean="0">
                <a:solidFill>
                  <a:schemeClr val="tx1"/>
                </a:solidFill>
                <a:latin typeface="Arial" panose="020B0604020202020204" pitchFamily="34" charset="0"/>
                <a:cs typeface="Arial" panose="020B0604020202020204" pitchFamily="34" charset="0"/>
              </a:rPr>
              <a:t>Öğrencilerin </a:t>
            </a:r>
            <a:r>
              <a:rPr lang="tr-TR" sz="2600" dirty="0">
                <a:solidFill>
                  <a:schemeClr val="tx1"/>
                </a:solidFill>
                <a:latin typeface="Arial" panose="020B0604020202020204" pitchFamily="34" charset="0"/>
                <a:cs typeface="Arial" panose="020B0604020202020204" pitchFamily="34" charset="0"/>
              </a:rPr>
              <a:t>ilk başarı </a:t>
            </a:r>
            <a:r>
              <a:rPr lang="tr-TR" sz="2600" dirty="0" smtClean="0">
                <a:solidFill>
                  <a:schemeClr val="tx1"/>
                </a:solidFill>
                <a:latin typeface="Arial" panose="020B0604020202020204" pitchFamily="34" charset="0"/>
                <a:cs typeface="Arial" panose="020B0604020202020204" pitchFamily="34" charset="0"/>
              </a:rPr>
              <a:t>düzeyleri ile </a:t>
            </a:r>
            <a:r>
              <a:rPr lang="tr-TR" sz="2600" dirty="0">
                <a:solidFill>
                  <a:schemeClr val="tx1"/>
                </a:solidFill>
                <a:latin typeface="Arial" panose="020B0604020202020204" pitchFamily="34" charset="0"/>
                <a:cs typeface="Arial" panose="020B0604020202020204" pitchFamily="34" charset="0"/>
              </a:rPr>
              <a:t>son başarı </a:t>
            </a:r>
            <a:r>
              <a:rPr lang="tr-TR" sz="2600" dirty="0" smtClean="0">
                <a:solidFill>
                  <a:schemeClr val="tx1"/>
                </a:solidFill>
                <a:latin typeface="Arial" panose="020B0604020202020204" pitchFamily="34" charset="0"/>
                <a:cs typeface="Arial" panose="020B0604020202020204" pitchFamily="34" charset="0"/>
              </a:rPr>
              <a:t>düzeyleri arasındaki </a:t>
            </a:r>
            <a:r>
              <a:rPr lang="tr-TR" sz="2600" dirty="0">
                <a:solidFill>
                  <a:schemeClr val="tx1"/>
                </a:solidFill>
                <a:latin typeface="Arial" panose="020B0604020202020204" pitchFamily="34" charset="0"/>
                <a:cs typeface="Arial" panose="020B0604020202020204" pitchFamily="34" charset="0"/>
              </a:rPr>
              <a:t>farka </a:t>
            </a:r>
            <a:r>
              <a:rPr lang="tr-TR" sz="2600" dirty="0" smtClean="0">
                <a:solidFill>
                  <a:schemeClr val="tx1"/>
                </a:solidFill>
                <a:latin typeface="Arial" panose="020B0604020202020204" pitchFamily="34" charset="0"/>
                <a:cs typeface="Arial" panose="020B0604020202020204" pitchFamily="34" charset="0"/>
              </a:rPr>
              <a:t>göre not verme,</a:t>
            </a:r>
            <a:endParaRPr lang="tr-TR" sz="2600" dirty="0">
              <a:solidFill>
                <a:schemeClr val="tx1"/>
              </a:solidFill>
              <a:latin typeface="Arial" panose="020B0604020202020204" pitchFamily="34" charset="0"/>
              <a:cs typeface="Arial" panose="020B0604020202020204" pitchFamily="34" charset="0"/>
            </a:endParaRPr>
          </a:p>
          <a:p>
            <a:r>
              <a:rPr lang="tr-TR" sz="2600" dirty="0">
                <a:solidFill>
                  <a:schemeClr val="tx1"/>
                </a:solidFill>
                <a:latin typeface="Arial" panose="020B0604020202020204" pitchFamily="34" charset="0"/>
                <a:cs typeface="Arial" panose="020B0604020202020204" pitchFamily="34" charset="0"/>
              </a:rPr>
              <a:t>Öğretmenlerin, öğrencilerin yetenek düzeylerine dayalı beklentilerine göre </a:t>
            </a:r>
            <a:r>
              <a:rPr lang="tr-TR" sz="2600" dirty="0" smtClean="0">
                <a:solidFill>
                  <a:schemeClr val="tx1"/>
                </a:solidFill>
                <a:latin typeface="Arial" panose="020B0604020202020204" pitchFamily="34" charset="0"/>
                <a:cs typeface="Arial" panose="020B0604020202020204" pitchFamily="34" charset="0"/>
              </a:rPr>
              <a:t>not verme,</a:t>
            </a:r>
          </a:p>
          <a:p>
            <a:r>
              <a:rPr lang="tr-TR" sz="2600" dirty="0" smtClean="0">
                <a:solidFill>
                  <a:schemeClr val="tx1"/>
                </a:solidFill>
                <a:latin typeface="Arial" panose="020B0604020202020204" pitchFamily="34" charset="0"/>
                <a:cs typeface="Arial" panose="020B0604020202020204" pitchFamily="34" charset="0"/>
              </a:rPr>
              <a:t>Öğretmenlerin kanaatine göre not verme</a:t>
            </a:r>
            <a:r>
              <a:rPr lang="tr-TR" sz="2600" dirty="0" smtClean="0">
                <a:solidFill>
                  <a:schemeClr val="tx1"/>
                </a:solidFill>
                <a:latin typeface="Arial" panose="020B0604020202020204" pitchFamily="34" charset="0"/>
                <a:cs typeface="Arial" panose="020B0604020202020204" pitchFamily="34" charset="0"/>
              </a:rPr>
              <a:t>.</a:t>
            </a:r>
          </a:p>
          <a:p>
            <a:endParaRPr lang="tr-TR" sz="2600" b="1" dirty="0" smtClean="0">
              <a:solidFill>
                <a:schemeClr val="tx1"/>
              </a:solidFill>
              <a:latin typeface="Arial" panose="020B0604020202020204" pitchFamily="34" charset="0"/>
              <a:cs typeface="Arial" panose="020B0604020202020204" pitchFamily="34" charset="0"/>
            </a:endParaRPr>
          </a:p>
          <a:p>
            <a:r>
              <a:rPr lang="tr-TR" sz="2600" b="1" dirty="0" smtClean="0">
                <a:solidFill>
                  <a:schemeClr val="tx1"/>
                </a:solidFill>
                <a:latin typeface="Arial" panose="020B0604020202020204" pitchFamily="34" charset="0"/>
                <a:cs typeface="Arial" panose="020B0604020202020204" pitchFamily="34" charset="0"/>
              </a:rPr>
              <a:t>Mutlak Değerlendirme Örnekleri:</a:t>
            </a:r>
          </a:p>
          <a:p>
            <a:r>
              <a:rPr lang="tr-TR" sz="2600" dirty="0" smtClean="0">
                <a:solidFill>
                  <a:schemeClr val="tx1"/>
                </a:solidFill>
                <a:latin typeface="Arial" panose="020B0604020202020204" pitchFamily="34" charset="0"/>
                <a:cs typeface="Arial" panose="020B0604020202020204" pitchFamily="34" charset="0"/>
              </a:rPr>
              <a:t>Öğrencilerin kazanımlara erişim düzeylerine göre not verme</a:t>
            </a:r>
            <a:endParaRPr lang="tr-TR" sz="2600" dirty="0">
              <a:solidFill>
                <a:schemeClr val="tx1"/>
              </a:solidFill>
              <a:latin typeface="Arial" panose="020B0604020202020204" pitchFamily="34" charset="0"/>
              <a:cs typeface="Arial" panose="020B0604020202020204" pitchFamily="34" charset="0"/>
            </a:endParaRPr>
          </a:p>
          <a:p>
            <a:endParaRPr lang="tr-TR" sz="2800" dirty="0"/>
          </a:p>
        </p:txBody>
      </p:sp>
    </p:spTree>
    <p:extLst>
      <p:ext uri="{BB962C8B-B14F-4D97-AF65-F5344CB8AC3E}">
        <p14:creationId xmlns:p14="http://schemas.microsoft.com/office/powerpoint/2010/main" val="7583554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93603" y="624110"/>
            <a:ext cx="8785598" cy="452522"/>
          </a:xfrm>
        </p:spPr>
        <p:txBody>
          <a:bodyPr/>
          <a:lstStyle/>
          <a:p>
            <a:r>
              <a:rPr lang="tr-TR" sz="2400" b="1" dirty="0"/>
              <a:t>OMÜ BAĞIL DEĞERLENDİRME YÖNERGESİ</a:t>
            </a:r>
            <a:r>
              <a:rPr lang="tr-TR" sz="4000" b="1" dirty="0"/>
              <a:t/>
            </a:r>
            <a:br>
              <a:rPr lang="tr-TR" sz="4000" b="1" dirty="0"/>
            </a:br>
            <a:endParaRPr lang="tr-TR" dirty="0"/>
          </a:p>
        </p:txBody>
      </p:sp>
      <p:pic>
        <p:nvPicPr>
          <p:cNvPr id="4" name="İçerik Yer Tutucusu 3"/>
          <p:cNvPicPr>
            <a:picLocks noGrp="1" noChangeAspect="1"/>
          </p:cNvPicPr>
          <p:nvPr>
            <p:ph idx="1"/>
          </p:nvPr>
        </p:nvPicPr>
        <p:blipFill>
          <a:blip r:embed="rId2"/>
          <a:stretch>
            <a:fillRect/>
          </a:stretch>
        </p:blipFill>
        <p:spPr>
          <a:xfrm>
            <a:off x="1001988" y="1238865"/>
            <a:ext cx="11032696" cy="5427406"/>
          </a:xfrm>
          <a:prstGeom prst="rect">
            <a:avLst/>
          </a:prstGeom>
        </p:spPr>
      </p:pic>
    </p:spTree>
    <p:extLst>
      <p:ext uri="{BB962C8B-B14F-4D97-AF65-F5344CB8AC3E}">
        <p14:creationId xmlns:p14="http://schemas.microsoft.com/office/powerpoint/2010/main" val="953272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13510" y="1110807"/>
            <a:ext cx="10285199" cy="482019"/>
          </a:xfrm>
        </p:spPr>
        <p:txBody>
          <a:bodyPr/>
          <a:lstStyle/>
          <a:p>
            <a:r>
              <a:rPr lang="tr-TR" sz="2400" b="1" dirty="0"/>
              <a:t>2</a:t>
            </a:r>
            <a:r>
              <a:rPr lang="tr-TR" sz="2400" b="1" dirty="0" smtClean="0"/>
              <a:t>) Bağıl </a:t>
            </a:r>
            <a:r>
              <a:rPr lang="tr-TR" sz="2400" b="1" dirty="0"/>
              <a:t>Değerlendirmeye katılan öğrenci sayısı 11-29 arasında ise;</a:t>
            </a:r>
            <a:endParaRPr lang="tr-TR" sz="2400" dirty="0"/>
          </a:p>
        </p:txBody>
      </p:sp>
      <p:pic>
        <p:nvPicPr>
          <p:cNvPr id="4" name="Resim 3"/>
          <p:cNvPicPr>
            <a:picLocks noChangeAspect="1"/>
          </p:cNvPicPr>
          <p:nvPr/>
        </p:nvPicPr>
        <p:blipFill>
          <a:blip r:embed="rId2"/>
          <a:stretch>
            <a:fillRect/>
          </a:stretch>
        </p:blipFill>
        <p:spPr>
          <a:xfrm>
            <a:off x="1513510" y="1751202"/>
            <a:ext cx="10040644" cy="4457869"/>
          </a:xfrm>
          <a:prstGeom prst="rect">
            <a:avLst/>
          </a:prstGeom>
        </p:spPr>
      </p:pic>
      <p:sp>
        <p:nvSpPr>
          <p:cNvPr id="5" name="Unvan 1"/>
          <p:cNvSpPr txBox="1">
            <a:spLocks/>
          </p:cNvSpPr>
          <p:nvPr/>
        </p:nvSpPr>
        <p:spPr bwMode="auto">
          <a:xfrm>
            <a:off x="2593603" y="624110"/>
            <a:ext cx="8785598" cy="45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503238" rtl="0" eaLnBrk="0" fontAlgn="base" hangingPunct="0">
              <a:spcBef>
                <a:spcPct val="0"/>
              </a:spcBef>
              <a:spcAft>
                <a:spcPct val="0"/>
              </a:spcAft>
              <a:defRPr sz="3900" kern="1200">
                <a:solidFill>
                  <a:srgbClr val="1581AA"/>
                </a:solidFill>
                <a:latin typeface="+mj-lt"/>
                <a:ea typeface="+mj-ea"/>
                <a:cs typeface="+mj-cs"/>
              </a:defRPr>
            </a:lvl1pPr>
            <a:lvl2pPr algn="l" defTabSz="503238" rtl="0" eaLnBrk="0" fontAlgn="base" hangingPunct="0">
              <a:spcBef>
                <a:spcPct val="0"/>
              </a:spcBef>
              <a:spcAft>
                <a:spcPct val="0"/>
              </a:spcAft>
              <a:defRPr sz="3900">
                <a:solidFill>
                  <a:srgbClr val="1581AA"/>
                </a:solidFill>
                <a:latin typeface="Century Gothic" pitchFamily="34" charset="0"/>
              </a:defRPr>
            </a:lvl2pPr>
            <a:lvl3pPr algn="l" defTabSz="503238" rtl="0" eaLnBrk="0" fontAlgn="base" hangingPunct="0">
              <a:spcBef>
                <a:spcPct val="0"/>
              </a:spcBef>
              <a:spcAft>
                <a:spcPct val="0"/>
              </a:spcAft>
              <a:defRPr sz="3900">
                <a:solidFill>
                  <a:srgbClr val="1581AA"/>
                </a:solidFill>
                <a:latin typeface="Century Gothic" pitchFamily="34" charset="0"/>
              </a:defRPr>
            </a:lvl3pPr>
            <a:lvl4pPr algn="l" defTabSz="503238" rtl="0" eaLnBrk="0" fontAlgn="base" hangingPunct="0">
              <a:spcBef>
                <a:spcPct val="0"/>
              </a:spcBef>
              <a:spcAft>
                <a:spcPct val="0"/>
              </a:spcAft>
              <a:defRPr sz="3900">
                <a:solidFill>
                  <a:srgbClr val="1581AA"/>
                </a:solidFill>
                <a:latin typeface="Century Gothic" pitchFamily="34" charset="0"/>
              </a:defRPr>
            </a:lvl4pPr>
            <a:lvl5pPr algn="l" defTabSz="503238" rtl="0" eaLnBrk="0" fontAlgn="base" hangingPunct="0">
              <a:spcBef>
                <a:spcPct val="0"/>
              </a:spcBef>
              <a:spcAft>
                <a:spcPct val="0"/>
              </a:spcAft>
              <a:defRPr sz="3900">
                <a:solidFill>
                  <a:srgbClr val="1581AA"/>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2400" b="1" smtClean="0"/>
              <a:t>OMÜ BAĞIL DEĞERLENDİRME YÖNERGESİ</a:t>
            </a:r>
            <a:r>
              <a:rPr lang="tr-TR" sz="4000" b="1" smtClean="0"/>
              <a:t/>
            </a:r>
            <a:br>
              <a:rPr lang="tr-TR" sz="4000" b="1" smtClean="0"/>
            </a:br>
            <a:endParaRPr lang="tr-TR" dirty="0"/>
          </a:p>
        </p:txBody>
      </p:sp>
    </p:spTree>
    <p:extLst>
      <p:ext uri="{BB962C8B-B14F-4D97-AF65-F5344CB8AC3E}">
        <p14:creationId xmlns:p14="http://schemas.microsoft.com/office/powerpoint/2010/main" val="1011005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855496" y="0"/>
            <a:ext cx="7283114" cy="461665"/>
          </a:xfrm>
          <a:prstGeom prst="rect">
            <a:avLst/>
          </a:prstGeom>
          <a:noFill/>
        </p:spPr>
        <p:txBody>
          <a:bodyPr wrap="square" rtlCol="0">
            <a:spAutoFit/>
          </a:bodyPr>
          <a:lstStyle/>
          <a:p>
            <a:r>
              <a:rPr lang="tr-TR" sz="2400" b="1" dirty="0" smtClean="0"/>
              <a:t>OMÜ BAĞIL DEĞERLENDİRME YÖNERGESİ</a:t>
            </a:r>
            <a:endParaRPr lang="tr-TR" sz="2400" b="1" dirty="0"/>
          </a:p>
        </p:txBody>
      </p:sp>
      <p:pic>
        <p:nvPicPr>
          <p:cNvPr id="3" name="Resim 2"/>
          <p:cNvPicPr>
            <a:picLocks noChangeAspect="1"/>
          </p:cNvPicPr>
          <p:nvPr/>
        </p:nvPicPr>
        <p:blipFill>
          <a:blip r:embed="rId2"/>
          <a:stretch>
            <a:fillRect/>
          </a:stretch>
        </p:blipFill>
        <p:spPr>
          <a:xfrm>
            <a:off x="2118860" y="461665"/>
            <a:ext cx="7455637" cy="272813"/>
          </a:xfrm>
          <a:prstGeom prst="rect">
            <a:avLst/>
          </a:prstGeom>
        </p:spPr>
      </p:pic>
      <p:pic>
        <p:nvPicPr>
          <p:cNvPr id="6" name="Resim 5"/>
          <p:cNvPicPr>
            <a:picLocks noChangeAspect="1"/>
          </p:cNvPicPr>
          <p:nvPr/>
        </p:nvPicPr>
        <p:blipFill>
          <a:blip r:embed="rId3"/>
          <a:stretch>
            <a:fillRect/>
          </a:stretch>
        </p:blipFill>
        <p:spPr>
          <a:xfrm>
            <a:off x="560438" y="734478"/>
            <a:ext cx="11444749" cy="5976038"/>
          </a:xfrm>
          <a:prstGeom prst="rect">
            <a:avLst/>
          </a:prstGeom>
        </p:spPr>
      </p:pic>
      <p:pic>
        <p:nvPicPr>
          <p:cNvPr id="5" name="İçerik Yer Tutucusu 3">
            <a:extLst>
              <a:ext uri="{FF2B5EF4-FFF2-40B4-BE49-F238E27FC236}">
                <a16:creationId xmlns:a16="http://schemas.microsoft.com/office/drawing/2014/main" id="{4E19BA56-2C3C-4F03-B8F0-FA0D054C765D}"/>
              </a:ext>
            </a:extLst>
          </p:cNvPr>
          <p:cNvPicPr>
            <a:picLocks noGrp="1" noChangeAspect="1"/>
          </p:cNvPicPr>
          <p:nvPr>
            <p:ph idx="1"/>
          </p:nvPr>
        </p:nvPicPr>
        <p:blipFill>
          <a:blip r:embed="rId4"/>
          <a:stretch>
            <a:fillRect/>
          </a:stretch>
        </p:blipFill>
        <p:spPr>
          <a:xfrm>
            <a:off x="179771" y="734478"/>
            <a:ext cx="11825416" cy="6123522"/>
          </a:xfrm>
          <a:prstGeom prst="rect">
            <a:avLst/>
          </a:prstGeom>
        </p:spPr>
      </p:pic>
    </p:spTree>
    <p:extLst>
      <p:ext uri="{BB962C8B-B14F-4D97-AF65-F5344CB8AC3E}">
        <p14:creationId xmlns:p14="http://schemas.microsoft.com/office/powerpoint/2010/main" val="20808030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690" y="827404"/>
            <a:ext cx="10096549" cy="5314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Çentikli Sağ Ok 3"/>
          <p:cNvSpPr/>
          <p:nvPr/>
        </p:nvSpPr>
        <p:spPr>
          <a:xfrm>
            <a:off x="1857690" y="724271"/>
            <a:ext cx="464181" cy="611133"/>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Yuvarlatılmış Dikdörtgen 4"/>
          <p:cNvSpPr/>
          <p:nvPr/>
        </p:nvSpPr>
        <p:spPr>
          <a:xfrm>
            <a:off x="1841501" y="1334168"/>
            <a:ext cx="368300" cy="4652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68424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3400" y="719716"/>
            <a:ext cx="9740900" cy="4385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Yuvarlatılmış Dikdörtgen 3"/>
          <p:cNvSpPr/>
          <p:nvPr/>
        </p:nvSpPr>
        <p:spPr>
          <a:xfrm>
            <a:off x="1754270" y="874295"/>
            <a:ext cx="30146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Yuvarlatılmış Dikdörtgen 4"/>
          <p:cNvSpPr/>
          <p:nvPr/>
        </p:nvSpPr>
        <p:spPr>
          <a:xfrm>
            <a:off x="1754270" y="2727158"/>
            <a:ext cx="301459" cy="385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03734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13681977"/>
              </p:ext>
            </p:extLst>
          </p:nvPr>
        </p:nvGraphicFramePr>
        <p:xfrm>
          <a:off x="1032389" y="2064774"/>
          <a:ext cx="10840064" cy="4616245"/>
        </p:xfrm>
        <a:graphic>
          <a:graphicData uri="http://schemas.openxmlformats.org/drawingml/2006/table">
            <a:tbl>
              <a:tblPr firstRow="1" firstCol="1" bandRow="1" bandCol="1">
                <a:tableStyleId>{5C22544A-7EE6-4342-B048-85BDC9FD1C3A}</a:tableStyleId>
              </a:tblPr>
              <a:tblGrid>
                <a:gridCol w="8130044">
                  <a:extLst>
                    <a:ext uri="{9D8B030D-6E8A-4147-A177-3AD203B41FA5}">
                      <a16:colId xmlns:a16="http://schemas.microsoft.com/office/drawing/2014/main" val="2961330475"/>
                    </a:ext>
                  </a:extLst>
                </a:gridCol>
                <a:gridCol w="542004">
                  <a:extLst>
                    <a:ext uri="{9D8B030D-6E8A-4147-A177-3AD203B41FA5}">
                      <a16:colId xmlns:a16="http://schemas.microsoft.com/office/drawing/2014/main" val="4259070284"/>
                    </a:ext>
                  </a:extLst>
                </a:gridCol>
                <a:gridCol w="542004">
                  <a:extLst>
                    <a:ext uri="{9D8B030D-6E8A-4147-A177-3AD203B41FA5}">
                      <a16:colId xmlns:a16="http://schemas.microsoft.com/office/drawing/2014/main" val="2893401427"/>
                    </a:ext>
                  </a:extLst>
                </a:gridCol>
                <a:gridCol w="542004">
                  <a:extLst>
                    <a:ext uri="{9D8B030D-6E8A-4147-A177-3AD203B41FA5}">
                      <a16:colId xmlns:a16="http://schemas.microsoft.com/office/drawing/2014/main" val="1000998633"/>
                    </a:ext>
                  </a:extLst>
                </a:gridCol>
                <a:gridCol w="542004">
                  <a:extLst>
                    <a:ext uri="{9D8B030D-6E8A-4147-A177-3AD203B41FA5}">
                      <a16:colId xmlns:a16="http://schemas.microsoft.com/office/drawing/2014/main" val="1089802246"/>
                    </a:ext>
                  </a:extLst>
                </a:gridCol>
                <a:gridCol w="542004">
                  <a:extLst>
                    <a:ext uri="{9D8B030D-6E8A-4147-A177-3AD203B41FA5}">
                      <a16:colId xmlns:a16="http://schemas.microsoft.com/office/drawing/2014/main" val="3191055799"/>
                    </a:ext>
                  </a:extLst>
                </a:gridCol>
              </a:tblGrid>
              <a:tr h="406172">
                <a:tc>
                  <a:txBody>
                    <a:bodyPr/>
                    <a:lstStyle/>
                    <a:p>
                      <a:pPr algn="ctr" hangingPunct="0">
                        <a:spcAft>
                          <a:spcPts val="0"/>
                        </a:spcAft>
                      </a:pPr>
                      <a:r>
                        <a:rPr lang="tr-TR" sz="1800" dirty="0">
                          <a:effectLst/>
                        </a:rPr>
                        <a:t> </a:t>
                      </a:r>
                      <a:r>
                        <a:rPr lang="tr-TR" sz="1800" dirty="0" smtClean="0">
                          <a:effectLst/>
                        </a:rPr>
                        <a:t>Ölçek Maddeleri</a:t>
                      </a:r>
                      <a:endParaRPr lang="tr-TR" sz="1800" dirty="0">
                        <a:effectLst/>
                        <a:latin typeface="Times New Roman" panose="02020603050405020304" pitchFamily="18" charset="0"/>
                        <a:ea typeface="Times New Roman" panose="02020603050405020304" pitchFamily="18" charset="0"/>
                      </a:endParaRPr>
                    </a:p>
                  </a:txBody>
                  <a:tcPr marL="45085" marR="45085" marT="0" marB="0"/>
                </a:tc>
                <a:tc>
                  <a:txBody>
                    <a:bodyPr/>
                    <a:lstStyle/>
                    <a:p>
                      <a:pPr algn="ctr" hangingPunct="0">
                        <a:spcAft>
                          <a:spcPts val="0"/>
                        </a:spcAft>
                      </a:pPr>
                      <a:r>
                        <a:rPr lang="tr-TR" sz="1800">
                          <a:effectLst/>
                        </a:rPr>
                        <a:t>1</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algn="ctr" hangingPunct="0">
                        <a:spcAft>
                          <a:spcPts val="0"/>
                        </a:spcAft>
                      </a:pPr>
                      <a:r>
                        <a:rPr lang="tr-TR" sz="1800">
                          <a:effectLst/>
                        </a:rPr>
                        <a:t>2</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algn="ctr" hangingPunct="0">
                        <a:spcAft>
                          <a:spcPts val="0"/>
                        </a:spcAft>
                      </a:pPr>
                      <a:r>
                        <a:rPr lang="tr-TR" sz="1800">
                          <a:effectLst/>
                        </a:rPr>
                        <a:t>3</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algn="ctr" hangingPunct="0">
                        <a:spcAft>
                          <a:spcPts val="0"/>
                        </a:spcAft>
                      </a:pPr>
                      <a:r>
                        <a:rPr lang="tr-TR" sz="1800">
                          <a:effectLst/>
                        </a:rPr>
                        <a:t>4</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algn="ctr" hangingPunct="0">
                        <a:spcAft>
                          <a:spcPts val="0"/>
                        </a:spcAft>
                      </a:pPr>
                      <a:r>
                        <a:rPr lang="tr-TR" sz="1800">
                          <a:effectLst/>
                        </a:rPr>
                        <a:t>5</a:t>
                      </a:r>
                      <a:endParaRPr lang="tr-TR" sz="1800">
                        <a:effectLst/>
                        <a:latin typeface="Times New Roman" panose="02020603050405020304" pitchFamily="18" charset="0"/>
                        <a:ea typeface="Times New Roman" panose="02020603050405020304" pitchFamily="18" charset="0"/>
                      </a:endParaRPr>
                    </a:p>
                  </a:txBody>
                  <a:tcPr marL="45085" marR="45085" marT="0" marB="0"/>
                </a:tc>
                <a:extLst>
                  <a:ext uri="{0D108BD9-81ED-4DB2-BD59-A6C34878D82A}">
                    <a16:rowId xmlns:a16="http://schemas.microsoft.com/office/drawing/2014/main" val="2571827758"/>
                  </a:ext>
                </a:extLst>
              </a:tr>
              <a:tr h="492591">
                <a:tc>
                  <a:txBody>
                    <a:bodyPr/>
                    <a:lstStyle/>
                    <a:p>
                      <a:pPr marL="0" lvl="0" indent="0" hangingPunct="0">
                        <a:spcAft>
                          <a:spcPts val="0"/>
                        </a:spcAft>
                        <a:buFont typeface="+mj-lt"/>
                        <a:buNone/>
                      </a:pPr>
                      <a:r>
                        <a:rPr lang="tr-TR" sz="1800" dirty="0">
                          <a:effectLst/>
                        </a:rPr>
                        <a:t>Çalışma zamanımın çoğunu DKAB dersine ayırmak isterim.</a:t>
                      </a:r>
                      <a:endParaRPr lang="tr-TR" sz="1800" dirty="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extLst>
                  <a:ext uri="{0D108BD9-81ED-4DB2-BD59-A6C34878D82A}">
                    <a16:rowId xmlns:a16="http://schemas.microsoft.com/office/drawing/2014/main" val="2077375889"/>
                  </a:ext>
                </a:extLst>
              </a:tr>
              <a:tr h="468106">
                <a:tc>
                  <a:txBody>
                    <a:bodyPr/>
                    <a:lstStyle/>
                    <a:p>
                      <a:pPr marL="0" lvl="0" indent="0" hangingPunct="0">
                        <a:spcAft>
                          <a:spcPts val="0"/>
                        </a:spcAft>
                        <a:buFont typeface="+mj-lt"/>
                        <a:buNone/>
                      </a:pPr>
                      <a:r>
                        <a:rPr lang="tr-TR" sz="1800" dirty="0">
                          <a:effectLst/>
                        </a:rPr>
                        <a:t>Diğer derslere göre DKAB dersini daha çok severek çalışırım.</a:t>
                      </a:r>
                      <a:endParaRPr lang="tr-TR" sz="1800" dirty="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dirty="0">
                          <a:effectLst/>
                        </a:rPr>
                        <a:t> </a:t>
                      </a:r>
                      <a:endParaRPr lang="tr-TR" sz="1800" dirty="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extLst>
                  <a:ext uri="{0D108BD9-81ED-4DB2-BD59-A6C34878D82A}">
                    <a16:rowId xmlns:a16="http://schemas.microsoft.com/office/drawing/2014/main" val="3106139935"/>
                  </a:ext>
                </a:extLst>
              </a:tr>
              <a:tr h="406172">
                <a:tc>
                  <a:txBody>
                    <a:bodyPr/>
                    <a:lstStyle/>
                    <a:p>
                      <a:pPr marL="0" lvl="0" indent="0" hangingPunct="0">
                        <a:spcAft>
                          <a:spcPts val="0"/>
                        </a:spcAft>
                        <a:buFont typeface="+mj-lt"/>
                        <a:buNone/>
                      </a:pPr>
                      <a:r>
                        <a:rPr lang="tr-TR" sz="1800" dirty="0">
                          <a:effectLst/>
                        </a:rPr>
                        <a:t>DKAB çok sevdiğim bir derstir.</a:t>
                      </a:r>
                      <a:endParaRPr lang="tr-TR" sz="1800" dirty="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extLst>
                  <a:ext uri="{0D108BD9-81ED-4DB2-BD59-A6C34878D82A}">
                    <a16:rowId xmlns:a16="http://schemas.microsoft.com/office/drawing/2014/main" val="1950073260"/>
                  </a:ext>
                </a:extLst>
              </a:tr>
              <a:tr h="406172">
                <a:tc>
                  <a:txBody>
                    <a:bodyPr/>
                    <a:lstStyle/>
                    <a:p>
                      <a:pPr marL="0" lvl="0" indent="0" hangingPunct="0">
                        <a:spcAft>
                          <a:spcPts val="0"/>
                        </a:spcAft>
                        <a:buFont typeface="+mj-lt"/>
                        <a:buNone/>
                      </a:pPr>
                      <a:r>
                        <a:rPr lang="tr-TR" sz="1800" dirty="0">
                          <a:effectLst/>
                        </a:rPr>
                        <a:t>DKAB ders kitaplarını ilgiyle okurum.</a:t>
                      </a:r>
                      <a:endParaRPr lang="tr-TR" sz="1800" dirty="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extLst>
                  <a:ext uri="{0D108BD9-81ED-4DB2-BD59-A6C34878D82A}">
                    <a16:rowId xmlns:a16="http://schemas.microsoft.com/office/drawing/2014/main" val="1377470065"/>
                  </a:ext>
                </a:extLst>
              </a:tr>
              <a:tr h="406172">
                <a:tc>
                  <a:txBody>
                    <a:bodyPr/>
                    <a:lstStyle/>
                    <a:p>
                      <a:pPr marL="0" lvl="0" indent="0" hangingPunct="0">
                        <a:spcAft>
                          <a:spcPts val="0"/>
                        </a:spcAft>
                        <a:buFont typeface="+mj-lt"/>
                        <a:buNone/>
                      </a:pPr>
                      <a:r>
                        <a:rPr lang="tr-TR" sz="1800" dirty="0">
                          <a:effectLst/>
                        </a:rPr>
                        <a:t>DKAB ders konularını okumak benim için zevkli bir iştir.</a:t>
                      </a:r>
                      <a:endParaRPr lang="tr-TR" sz="1800" dirty="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dirty="0">
                          <a:effectLst/>
                        </a:rPr>
                        <a:t> </a:t>
                      </a:r>
                      <a:endParaRPr lang="tr-TR" sz="1800" dirty="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dirty="0">
                          <a:effectLst/>
                        </a:rPr>
                        <a:t> </a:t>
                      </a:r>
                      <a:endParaRPr lang="tr-TR" sz="1800" dirty="0">
                        <a:effectLst/>
                        <a:latin typeface="Times New Roman" panose="02020603050405020304" pitchFamily="18" charset="0"/>
                        <a:ea typeface="Times New Roman" panose="02020603050405020304" pitchFamily="18" charset="0"/>
                      </a:endParaRPr>
                    </a:p>
                  </a:txBody>
                  <a:tcPr marL="45085" marR="45085" marT="0" marB="0"/>
                </a:tc>
                <a:extLst>
                  <a:ext uri="{0D108BD9-81ED-4DB2-BD59-A6C34878D82A}">
                    <a16:rowId xmlns:a16="http://schemas.microsoft.com/office/drawing/2014/main" val="4133157893"/>
                  </a:ext>
                </a:extLst>
              </a:tr>
              <a:tr h="406172">
                <a:tc>
                  <a:txBody>
                    <a:bodyPr/>
                    <a:lstStyle/>
                    <a:p>
                      <a:pPr marL="0" lvl="0" indent="0" hangingPunct="0">
                        <a:spcAft>
                          <a:spcPts val="0"/>
                        </a:spcAft>
                        <a:buFont typeface="+mj-lt"/>
                        <a:buNone/>
                      </a:pPr>
                      <a:r>
                        <a:rPr lang="tr-TR" sz="1800" dirty="0">
                          <a:effectLst/>
                        </a:rPr>
                        <a:t>DKAB dersi konularını öğrenmeye merak duymam.</a:t>
                      </a:r>
                      <a:endParaRPr lang="tr-TR" sz="1800" dirty="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dirty="0">
                          <a:effectLst/>
                        </a:rPr>
                        <a:t> </a:t>
                      </a:r>
                      <a:endParaRPr lang="tr-TR" sz="1800" dirty="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extLst>
                  <a:ext uri="{0D108BD9-81ED-4DB2-BD59-A6C34878D82A}">
                    <a16:rowId xmlns:a16="http://schemas.microsoft.com/office/drawing/2014/main" val="235658273"/>
                  </a:ext>
                </a:extLst>
              </a:tr>
              <a:tr h="406172">
                <a:tc>
                  <a:txBody>
                    <a:bodyPr/>
                    <a:lstStyle/>
                    <a:p>
                      <a:pPr marL="0" lvl="0" indent="0" hangingPunct="0">
                        <a:spcAft>
                          <a:spcPts val="0"/>
                        </a:spcAft>
                        <a:buFont typeface="+mj-lt"/>
                        <a:buNone/>
                      </a:pPr>
                      <a:r>
                        <a:rPr lang="tr-TR" sz="1800" dirty="0">
                          <a:effectLst/>
                        </a:rPr>
                        <a:t>DKAB dersi bende ders çalışma isteği uyandırmaz.</a:t>
                      </a:r>
                      <a:endParaRPr lang="tr-TR" sz="1800" dirty="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extLst>
                  <a:ext uri="{0D108BD9-81ED-4DB2-BD59-A6C34878D82A}">
                    <a16:rowId xmlns:a16="http://schemas.microsoft.com/office/drawing/2014/main" val="1284517888"/>
                  </a:ext>
                </a:extLst>
              </a:tr>
              <a:tr h="406172">
                <a:tc>
                  <a:txBody>
                    <a:bodyPr/>
                    <a:lstStyle/>
                    <a:p>
                      <a:pPr marL="0" lvl="0" indent="0" hangingPunct="0">
                        <a:spcAft>
                          <a:spcPts val="0"/>
                        </a:spcAft>
                        <a:buFont typeface="+mj-lt"/>
                        <a:buNone/>
                      </a:pPr>
                      <a:r>
                        <a:rPr lang="tr-TR" sz="1800" dirty="0">
                          <a:effectLst/>
                        </a:rPr>
                        <a:t>DKAB dersi benim için gereksizdir.</a:t>
                      </a:r>
                      <a:endParaRPr lang="tr-TR" sz="1800" dirty="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extLst>
                  <a:ext uri="{0D108BD9-81ED-4DB2-BD59-A6C34878D82A}">
                    <a16:rowId xmlns:a16="http://schemas.microsoft.com/office/drawing/2014/main" val="3928519932"/>
                  </a:ext>
                </a:extLst>
              </a:tr>
              <a:tr h="406172">
                <a:tc>
                  <a:txBody>
                    <a:bodyPr/>
                    <a:lstStyle/>
                    <a:p>
                      <a:pPr marL="0" lvl="0" indent="0" hangingPunct="0">
                        <a:spcAft>
                          <a:spcPts val="0"/>
                        </a:spcAft>
                        <a:buFont typeface="+mj-lt"/>
                        <a:buNone/>
                      </a:pPr>
                      <a:r>
                        <a:rPr lang="tr-TR" sz="1800" dirty="0">
                          <a:effectLst/>
                        </a:rPr>
                        <a:t>DKAB dersi benim için ilgi çekici değildir.</a:t>
                      </a:r>
                      <a:endParaRPr lang="tr-TR" sz="1800" dirty="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extLst>
                  <a:ext uri="{0D108BD9-81ED-4DB2-BD59-A6C34878D82A}">
                    <a16:rowId xmlns:a16="http://schemas.microsoft.com/office/drawing/2014/main" val="1186440751"/>
                  </a:ext>
                </a:extLst>
              </a:tr>
              <a:tr h="406172">
                <a:tc>
                  <a:txBody>
                    <a:bodyPr/>
                    <a:lstStyle/>
                    <a:p>
                      <a:pPr marL="0" lvl="0" indent="0" hangingPunct="0">
                        <a:spcAft>
                          <a:spcPts val="0"/>
                        </a:spcAft>
                        <a:buFont typeface="+mj-lt"/>
                        <a:buNone/>
                      </a:pPr>
                      <a:r>
                        <a:rPr lang="tr-TR" sz="1800" dirty="0">
                          <a:effectLst/>
                        </a:rPr>
                        <a:t>DKAB dersi düşüncelerimi netleştirmede yararlı bir derstir.</a:t>
                      </a:r>
                      <a:endParaRPr lang="tr-TR" sz="1800" dirty="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45085" marR="45085" marT="0" marB="0"/>
                </a:tc>
                <a:tc>
                  <a:txBody>
                    <a:bodyPr/>
                    <a:lstStyle/>
                    <a:p>
                      <a:pPr hangingPunct="0">
                        <a:spcAft>
                          <a:spcPts val="0"/>
                        </a:spcAft>
                      </a:pPr>
                      <a:r>
                        <a:rPr lang="tr-TR" sz="1800" dirty="0">
                          <a:effectLst/>
                        </a:rPr>
                        <a:t> </a:t>
                      </a:r>
                      <a:endParaRPr lang="tr-TR" sz="1800" dirty="0">
                        <a:effectLst/>
                        <a:latin typeface="Times New Roman" panose="02020603050405020304" pitchFamily="18" charset="0"/>
                        <a:ea typeface="Times New Roman" panose="02020603050405020304" pitchFamily="18" charset="0"/>
                      </a:endParaRPr>
                    </a:p>
                  </a:txBody>
                  <a:tcPr marL="45085" marR="45085" marT="0" marB="0"/>
                </a:tc>
                <a:extLst>
                  <a:ext uri="{0D108BD9-81ED-4DB2-BD59-A6C34878D82A}">
                    <a16:rowId xmlns:a16="http://schemas.microsoft.com/office/drawing/2014/main" val="4250295483"/>
                  </a:ext>
                </a:extLst>
              </a:tr>
            </a:tbl>
          </a:graphicData>
        </a:graphic>
      </p:graphicFrame>
      <p:sp>
        <p:nvSpPr>
          <p:cNvPr id="5" name="Rectangle 1"/>
          <p:cNvSpPr>
            <a:spLocks noChangeArrowheads="1"/>
          </p:cNvSpPr>
          <p:nvPr/>
        </p:nvSpPr>
        <p:spPr bwMode="auto">
          <a:xfrm>
            <a:off x="1961535" y="825973"/>
            <a:ext cx="9041745"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kumimoji="0" lang="tr-TR" altLang="tr-TR" sz="2000" b="1"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1</a:t>
            </a:r>
            <a:r>
              <a:rPr kumimoji="0" lang="tr-TR" altLang="tr-TR" sz="2000" b="1" i="0" u="none" strike="noStrike" cap="none" normalizeH="0" baseline="0" dirty="0" smtClean="0">
                <a:ln>
                  <a:noFill/>
                </a:ln>
                <a:solidFill>
                  <a:schemeClr val="tx1"/>
                </a:solidFill>
                <a:effectLst/>
                <a:ea typeface="Times New Roman" panose="02020603050405020304" pitchFamily="18" charset="0"/>
              </a:rPr>
              <a:t>. </a:t>
            </a:r>
            <a:r>
              <a:rPr kumimoji="0" lang="tr-TR" altLang="tr-TR" sz="2000" b="1" i="0" u="sng" strike="noStrike" cap="none" normalizeH="0" baseline="0" dirty="0" smtClean="0">
                <a:ln>
                  <a:noFill/>
                </a:ln>
                <a:solidFill>
                  <a:schemeClr val="tx1"/>
                </a:solidFill>
                <a:effectLst/>
                <a:ea typeface="Times New Roman" panose="02020603050405020304" pitchFamily="18" charset="0"/>
              </a:rPr>
              <a:t>Kesinlikle </a:t>
            </a:r>
            <a:r>
              <a:rPr kumimoji="0" lang="tr-TR" altLang="tr-TR" sz="2000" b="1" i="0" u="sng" strike="noStrike" cap="none" normalizeH="0" baseline="0" dirty="0" smtClean="0">
                <a:ln>
                  <a:noFill/>
                </a:ln>
                <a:solidFill>
                  <a:schemeClr val="tx1"/>
                </a:solidFill>
                <a:effectLst/>
                <a:ea typeface="Times New Roman" panose="02020603050405020304" pitchFamily="18" charset="0"/>
              </a:rPr>
              <a:t>katılmıyorum</a:t>
            </a:r>
            <a:r>
              <a:rPr kumimoji="0" lang="tr-TR" altLang="tr-TR" sz="2000" b="1" i="0" u="none" strike="noStrike" cap="none" normalizeH="0" baseline="0" dirty="0" smtClean="0">
                <a:ln>
                  <a:noFill/>
                </a:ln>
                <a:solidFill>
                  <a:schemeClr val="tx1"/>
                </a:solidFill>
                <a:effectLst/>
                <a:ea typeface="Times New Roman" panose="02020603050405020304" pitchFamily="18" charset="0"/>
              </a:rPr>
              <a:t>	  </a:t>
            </a:r>
            <a:r>
              <a:rPr lang="tr-TR" altLang="tr-TR" sz="2000" b="1" dirty="0" smtClean="0">
                <a:ea typeface="Times New Roman" panose="02020603050405020304" pitchFamily="18" charset="0"/>
                <a:cs typeface="Arial" panose="020B0604020202020204" pitchFamily="34" charset="0"/>
              </a:rPr>
              <a:t>2</a:t>
            </a:r>
            <a:r>
              <a:rPr lang="tr-TR" altLang="tr-TR" sz="2000" b="1" dirty="0">
                <a:ea typeface="Times New Roman" panose="02020603050405020304" pitchFamily="18" charset="0"/>
              </a:rPr>
              <a:t>. </a:t>
            </a:r>
            <a:r>
              <a:rPr lang="tr-TR" altLang="tr-TR" sz="2000" b="1" u="sng" dirty="0" err="1" smtClean="0">
                <a:ea typeface="Times New Roman" panose="02020603050405020304" pitchFamily="18" charset="0"/>
              </a:rPr>
              <a:t>Katımıyorum</a:t>
            </a:r>
            <a:r>
              <a:rPr lang="tr-TR" altLang="tr-TR" sz="2000" b="1" dirty="0" smtClean="0">
                <a:ea typeface="Times New Roman" panose="02020603050405020304" pitchFamily="18" charset="0"/>
              </a:rPr>
              <a:t> </a:t>
            </a:r>
            <a:r>
              <a:rPr lang="tr-TR" altLang="tr-TR" sz="2000" b="1" dirty="0" smtClean="0">
                <a:ea typeface="Times New Roman" panose="02020603050405020304" pitchFamily="18" charset="0"/>
              </a:rPr>
              <a:t>	</a:t>
            </a:r>
            <a:r>
              <a:rPr lang="tr-TR" altLang="tr-TR" sz="2000" b="1" dirty="0" smtClean="0">
                <a:ea typeface="Times New Roman" panose="02020603050405020304" pitchFamily="18" charset="0"/>
                <a:cs typeface="Arial" panose="020B0604020202020204" pitchFamily="34" charset="0"/>
              </a:rPr>
              <a:t>3</a:t>
            </a:r>
            <a:r>
              <a:rPr lang="tr-TR" altLang="tr-TR" sz="2000" b="1" dirty="0" smtClean="0">
                <a:ea typeface="Times New Roman" panose="02020603050405020304" pitchFamily="18" charset="0"/>
              </a:rPr>
              <a:t>.</a:t>
            </a:r>
            <a:r>
              <a:rPr lang="tr-TR" altLang="tr-TR" sz="2000" b="1" u="sng" dirty="0" smtClean="0">
                <a:ea typeface="Times New Roman" panose="02020603050405020304" pitchFamily="18" charset="0"/>
              </a:rPr>
              <a:t>Kararsızım</a:t>
            </a:r>
            <a:r>
              <a:rPr kumimoji="0" lang="tr-TR" altLang="tr-TR" sz="2000" b="1" i="0" u="none" strike="noStrike" cap="none" normalizeH="0" baseline="0" dirty="0" smtClean="0">
                <a:ln>
                  <a:noFill/>
                </a:ln>
                <a:solidFill>
                  <a:schemeClr val="tx1"/>
                </a:solidFill>
                <a:effectLst/>
                <a:ea typeface="Times New Roman" panose="02020603050405020304" pitchFamily="18" charset="0"/>
              </a:rPr>
              <a:t>	               </a:t>
            </a:r>
            <a:r>
              <a:rPr kumimoji="0" lang="tr-TR" altLang="tr-TR" sz="2000" b="1" i="0" u="none" strike="noStrike" cap="none" normalizeH="0" baseline="0" dirty="0" smtClean="0">
                <a:ln>
                  <a:noFill/>
                </a:ln>
                <a:solidFill>
                  <a:schemeClr val="tx1"/>
                </a:solidFill>
                <a:effectLst/>
                <a:ea typeface="Times New Roman" panose="02020603050405020304" pitchFamily="18" charset="0"/>
              </a:rPr>
              <a:t>	</a:t>
            </a:r>
            <a:r>
              <a:rPr kumimoji="0" lang="tr-TR" altLang="tr-TR" sz="2000" b="1"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4</a:t>
            </a:r>
            <a:r>
              <a:rPr kumimoji="0" lang="tr-TR" altLang="tr-TR" sz="2000" b="1" i="0" u="none" strike="noStrike" cap="none" normalizeH="0" baseline="0" dirty="0" smtClean="0">
                <a:ln>
                  <a:noFill/>
                </a:ln>
                <a:solidFill>
                  <a:schemeClr val="tx1"/>
                </a:solidFill>
                <a:effectLst/>
                <a:ea typeface="Times New Roman" panose="02020603050405020304" pitchFamily="18" charset="0"/>
              </a:rPr>
              <a:t>. </a:t>
            </a:r>
            <a:r>
              <a:rPr kumimoji="0" lang="tr-TR" altLang="tr-TR" sz="2000" b="1" i="0" u="sng" strike="noStrike" cap="none" normalizeH="0" baseline="0" dirty="0" smtClean="0">
                <a:ln>
                  <a:noFill/>
                </a:ln>
                <a:solidFill>
                  <a:schemeClr val="tx1"/>
                </a:solidFill>
                <a:effectLst/>
                <a:ea typeface="Times New Roman" panose="02020603050405020304" pitchFamily="18" charset="0"/>
              </a:rPr>
              <a:t>Katılıyorum</a:t>
            </a:r>
            <a:r>
              <a:rPr kumimoji="0" lang="tr-TR" altLang="tr-TR" sz="2000" b="1" i="0" strike="noStrike" cap="none" normalizeH="0" baseline="0" dirty="0" smtClean="0">
                <a:ln>
                  <a:noFill/>
                </a:ln>
                <a:solidFill>
                  <a:schemeClr val="tx1"/>
                </a:solidFill>
                <a:effectLst/>
                <a:ea typeface="Times New Roman" panose="02020603050405020304" pitchFamily="18" charset="0"/>
              </a:rPr>
              <a:t> </a:t>
            </a:r>
            <a:r>
              <a:rPr kumimoji="0" lang="tr-TR" altLang="tr-TR" sz="2000" b="1" i="0" strike="noStrike" cap="none" normalizeH="0" baseline="0" dirty="0" smtClean="0">
                <a:ln>
                  <a:noFill/>
                </a:ln>
                <a:solidFill>
                  <a:schemeClr val="tx1"/>
                </a:solidFill>
                <a:effectLst/>
                <a:ea typeface="Times New Roman" panose="02020603050405020304" pitchFamily="18" charset="0"/>
              </a:rPr>
              <a:t>	     </a:t>
            </a:r>
            <a:r>
              <a:rPr lang="tr-TR" altLang="tr-TR" sz="2000" b="1" dirty="0" smtClean="0">
                <a:ea typeface="Times New Roman" panose="02020603050405020304" pitchFamily="18" charset="0"/>
                <a:cs typeface="Arial" panose="020B0604020202020204" pitchFamily="34" charset="0"/>
              </a:rPr>
              <a:t>5</a:t>
            </a:r>
            <a:r>
              <a:rPr lang="tr-TR" altLang="tr-TR" sz="2000" b="1" dirty="0">
                <a:ea typeface="Times New Roman" panose="02020603050405020304" pitchFamily="18" charset="0"/>
              </a:rPr>
              <a:t>. </a:t>
            </a:r>
            <a:r>
              <a:rPr lang="tr-TR" altLang="tr-TR" sz="2000" b="1" u="sng" dirty="0">
                <a:ea typeface="Times New Roman" panose="02020603050405020304" pitchFamily="18" charset="0"/>
              </a:rPr>
              <a:t>Kesinlikle </a:t>
            </a:r>
            <a:r>
              <a:rPr lang="tr-TR" altLang="tr-TR" sz="2000" b="1" u="sng" dirty="0" smtClean="0">
                <a:ea typeface="Times New Roman" panose="02020603050405020304" pitchFamily="18" charset="0"/>
              </a:rPr>
              <a:t>katılıyorum</a:t>
            </a:r>
            <a:endParaRPr kumimoji="0" lang="tr-TR" altLang="tr-TR" sz="20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tr-TR" altLang="tr-TR" sz="11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6" name="Dikdörtgen 5"/>
          <p:cNvSpPr/>
          <p:nvPr/>
        </p:nvSpPr>
        <p:spPr>
          <a:xfrm>
            <a:off x="2472812" y="179642"/>
            <a:ext cx="7570839" cy="369332"/>
          </a:xfrm>
          <a:prstGeom prst="rect">
            <a:avLst/>
          </a:prstGeom>
        </p:spPr>
        <p:txBody>
          <a:bodyPr wrap="square">
            <a:spAutoFit/>
          </a:bodyPr>
          <a:lstStyle/>
          <a:p>
            <a:r>
              <a:rPr lang="tr-TR" b="1" dirty="0"/>
              <a:t>Din Kültürü ve Ahlak Bilgisi (DKAB) </a:t>
            </a:r>
            <a:r>
              <a:rPr lang="tr-TR" b="1" dirty="0" smtClean="0"/>
              <a:t>Dersine Yönelik </a:t>
            </a:r>
            <a:r>
              <a:rPr lang="tr-TR" b="1" dirty="0">
                <a:hlinkClick r:id="rId2" action="ppaction://hlinkfile"/>
              </a:rPr>
              <a:t>Tutum </a:t>
            </a:r>
            <a:r>
              <a:rPr lang="tr-TR" b="1" dirty="0" smtClean="0">
                <a:hlinkClick r:id="rId2" action="ppaction://hlinkfile"/>
              </a:rPr>
              <a:t>Ölçeği</a:t>
            </a:r>
            <a:endParaRPr lang="tr-TR" b="1" dirty="0"/>
          </a:p>
        </p:txBody>
      </p:sp>
    </p:spTree>
    <p:extLst>
      <p:ext uri="{BB962C8B-B14F-4D97-AF65-F5344CB8AC3E}">
        <p14:creationId xmlns:p14="http://schemas.microsoft.com/office/powerpoint/2010/main" val="18291272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92300" y="622300"/>
            <a:ext cx="9784446" cy="538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Yuvarlatılmış Dikdörtgen 3"/>
          <p:cNvSpPr/>
          <p:nvPr/>
        </p:nvSpPr>
        <p:spPr>
          <a:xfrm>
            <a:off x="1909680" y="705180"/>
            <a:ext cx="320842" cy="4491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Yuvarlatılmış Dikdörtgen 4"/>
          <p:cNvSpPr/>
          <p:nvPr/>
        </p:nvSpPr>
        <p:spPr>
          <a:xfrm>
            <a:off x="1957806" y="2456447"/>
            <a:ext cx="272716" cy="4170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Yuvarlatılmış Dikdörtgen 5"/>
          <p:cNvSpPr/>
          <p:nvPr/>
        </p:nvSpPr>
        <p:spPr>
          <a:xfrm>
            <a:off x="1957807" y="4213726"/>
            <a:ext cx="272715" cy="4652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141886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F851ED9-52F8-493C-A423-F6BFD66ADA2E}"/>
              </a:ext>
            </a:extLst>
          </p:cNvPr>
          <p:cNvSpPr>
            <a:spLocks noGrp="1"/>
          </p:cNvSpPr>
          <p:nvPr>
            <p:ph type="title"/>
          </p:nvPr>
        </p:nvSpPr>
        <p:spPr>
          <a:xfrm>
            <a:off x="1716506" y="687719"/>
            <a:ext cx="9695428" cy="611693"/>
          </a:xfrm>
        </p:spPr>
        <p:txBody>
          <a:bodyPr>
            <a:normAutofit/>
          </a:bodyPr>
          <a:lstStyle/>
          <a:p>
            <a:pPr algn="ctr"/>
            <a:r>
              <a:rPr lang="tr-TR" sz="2800" b="1" dirty="0">
                <a:solidFill>
                  <a:schemeClr val="tx1"/>
                </a:solidFill>
                <a:latin typeface="Calibri" pitchFamily="34" charset="0"/>
                <a:cs typeface="Calibri" pitchFamily="34" charset="0"/>
              </a:rPr>
              <a:t>MUTLAK VE BAĞIL DEĞERLENDİRMENİN </a:t>
            </a:r>
            <a:r>
              <a:rPr lang="tr-TR" sz="2800" b="1" dirty="0" smtClean="0">
                <a:solidFill>
                  <a:schemeClr val="tx1"/>
                </a:solidFill>
                <a:latin typeface="Calibri" pitchFamily="34" charset="0"/>
                <a:cs typeface="Calibri" pitchFamily="34" charset="0"/>
              </a:rPr>
              <a:t>BİRLİKTE </a:t>
            </a:r>
            <a:r>
              <a:rPr lang="tr-TR" sz="2800" b="1" dirty="0">
                <a:solidFill>
                  <a:schemeClr val="tx1"/>
                </a:solidFill>
                <a:latin typeface="Calibri" pitchFamily="34" charset="0"/>
                <a:cs typeface="Calibri" pitchFamily="34" charset="0"/>
              </a:rPr>
              <a:t>KULLANIMI</a:t>
            </a:r>
          </a:p>
        </p:txBody>
      </p:sp>
      <p:sp>
        <p:nvSpPr>
          <p:cNvPr id="3" name="İçerik Yer Tutucusu 2">
            <a:extLst>
              <a:ext uri="{FF2B5EF4-FFF2-40B4-BE49-F238E27FC236}">
                <a16:creationId xmlns:a16="http://schemas.microsoft.com/office/drawing/2014/main" id="{0F1F56F9-0F17-4D20-99FF-010A1F243845}"/>
              </a:ext>
            </a:extLst>
          </p:cNvPr>
          <p:cNvSpPr>
            <a:spLocks noGrp="1"/>
          </p:cNvSpPr>
          <p:nvPr>
            <p:ph idx="1"/>
          </p:nvPr>
        </p:nvSpPr>
        <p:spPr>
          <a:xfrm>
            <a:off x="1716506" y="1422400"/>
            <a:ext cx="9903996" cy="5283200"/>
          </a:xfrm>
        </p:spPr>
        <p:txBody>
          <a:bodyPr>
            <a:noAutofit/>
          </a:bodyPr>
          <a:lstStyle/>
          <a:p>
            <a:r>
              <a:rPr lang="tr-TR" sz="2800" dirty="0">
                <a:solidFill>
                  <a:schemeClr val="tx1"/>
                </a:solidFill>
                <a:latin typeface="Calibri" pitchFamily="34" charset="0"/>
                <a:cs typeface="Calibri" pitchFamily="34" charset="0"/>
              </a:rPr>
              <a:t>Mutlak ve bağıl değerlendirmenin </a:t>
            </a:r>
            <a:r>
              <a:rPr lang="tr-TR" sz="2800" b="1" dirty="0">
                <a:solidFill>
                  <a:schemeClr val="tx1"/>
                </a:solidFill>
                <a:latin typeface="Calibri" pitchFamily="34" charset="0"/>
                <a:cs typeface="Calibri" pitchFamily="34" charset="0"/>
              </a:rPr>
              <a:t>aşamalı</a:t>
            </a:r>
            <a:r>
              <a:rPr lang="tr-TR" sz="2800" dirty="0">
                <a:solidFill>
                  <a:schemeClr val="tx1"/>
                </a:solidFill>
                <a:latin typeface="Calibri" pitchFamily="34" charset="0"/>
                <a:cs typeface="Calibri" pitchFamily="34" charset="0"/>
              </a:rPr>
              <a:t> olarak veya </a:t>
            </a:r>
            <a:r>
              <a:rPr lang="tr-TR" sz="2800" b="1" dirty="0">
                <a:solidFill>
                  <a:schemeClr val="tx1"/>
                </a:solidFill>
                <a:latin typeface="Calibri" pitchFamily="34" charset="0"/>
                <a:cs typeface="Calibri" pitchFamily="34" charset="0"/>
              </a:rPr>
              <a:t>aynı anda kullanımı </a:t>
            </a:r>
            <a:r>
              <a:rPr lang="tr-TR" sz="2800" dirty="0">
                <a:solidFill>
                  <a:schemeClr val="tx1"/>
                </a:solidFill>
                <a:latin typeface="Calibri" pitchFamily="34" charset="0"/>
                <a:cs typeface="Calibri" pitchFamily="34" charset="0"/>
              </a:rPr>
              <a:t>da mümkündür.</a:t>
            </a:r>
          </a:p>
          <a:p>
            <a:r>
              <a:rPr lang="tr-TR" sz="2800" dirty="0" smtClean="0">
                <a:solidFill>
                  <a:schemeClr val="tx1"/>
                </a:solidFill>
                <a:latin typeface="Calibri" pitchFamily="34" charset="0"/>
                <a:cs typeface="Calibri" pitchFamily="34" charset="0"/>
              </a:rPr>
              <a:t>Örneğin, aşamalı </a:t>
            </a:r>
            <a:r>
              <a:rPr lang="tr-TR" sz="2800" dirty="0">
                <a:solidFill>
                  <a:schemeClr val="tx1"/>
                </a:solidFill>
                <a:latin typeface="Calibri" pitchFamily="34" charset="0"/>
                <a:cs typeface="Calibri" pitchFamily="34" charset="0"/>
              </a:rPr>
              <a:t>kullanımda öğrenci puanları için geçme notu 100 üzerinden </a:t>
            </a:r>
            <a:r>
              <a:rPr lang="tr-TR" sz="2800" dirty="0" smtClean="0">
                <a:solidFill>
                  <a:schemeClr val="tx1"/>
                </a:solidFill>
                <a:latin typeface="Calibri" pitchFamily="34" charset="0"/>
                <a:cs typeface="Calibri" pitchFamily="34" charset="0"/>
              </a:rPr>
              <a:t>60’ın üzerinde başarılı olması </a:t>
            </a:r>
            <a:r>
              <a:rPr lang="tr-TR" sz="2800" dirty="0">
                <a:solidFill>
                  <a:schemeClr val="tx1"/>
                </a:solidFill>
                <a:latin typeface="Calibri" pitchFamily="34" charset="0"/>
                <a:cs typeface="Calibri" pitchFamily="34" charset="0"/>
              </a:rPr>
              <a:t>şeklinde mutlak değerlendirme </a:t>
            </a:r>
            <a:r>
              <a:rPr lang="tr-TR" sz="2800" dirty="0" smtClean="0">
                <a:solidFill>
                  <a:schemeClr val="tx1"/>
                </a:solidFill>
                <a:latin typeface="Calibri" pitchFamily="34" charset="0"/>
                <a:cs typeface="Calibri" pitchFamily="34" charset="0"/>
              </a:rPr>
              <a:t>yapılarak,  </a:t>
            </a:r>
            <a:r>
              <a:rPr lang="tr-TR" sz="2800" dirty="0" smtClean="0">
                <a:solidFill>
                  <a:schemeClr val="tx1"/>
                </a:solidFill>
                <a:latin typeface="Calibri" pitchFamily="34" charset="0"/>
                <a:cs typeface="Calibri" pitchFamily="34" charset="0"/>
              </a:rPr>
              <a:t>daha sonra normal dağılıma göre öğrencilerin puanları nota dönüştürülebilir. </a:t>
            </a:r>
            <a:endParaRPr lang="tr-TR" sz="2800"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3506772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AC77FA5-3AC8-4EB8-8030-09BCB138249A}"/>
              </a:ext>
            </a:extLst>
          </p:cNvPr>
          <p:cNvSpPr>
            <a:spLocks noGrp="1"/>
          </p:cNvSpPr>
          <p:nvPr>
            <p:ph idx="1"/>
          </p:nvPr>
        </p:nvSpPr>
        <p:spPr>
          <a:xfrm>
            <a:off x="1507958" y="673072"/>
            <a:ext cx="10313069" cy="5927586"/>
          </a:xfrm>
        </p:spPr>
        <p:txBody>
          <a:bodyPr>
            <a:normAutofit/>
          </a:bodyPr>
          <a:lstStyle/>
          <a:p>
            <a:pPr marL="0" indent="0" algn="ctr">
              <a:buNone/>
            </a:pPr>
            <a:r>
              <a:rPr lang="tr-TR" sz="2400" b="1" dirty="0">
                <a:ln>
                  <a:solidFill>
                    <a:srgbClr val="000000">
                      <a:lumMod val="75000"/>
                      <a:lumOff val="25000"/>
                      <a:alpha val="10000"/>
                    </a:srgbClr>
                  </a:solidFill>
                </a:ln>
                <a:solidFill>
                  <a:srgbClr val="FF0000"/>
                </a:solidFill>
                <a:effectLst>
                  <a:outerShdw blurRad="9525" dist="25400" dir="14640000" algn="tl" rotWithShape="0">
                    <a:srgbClr val="000000">
                      <a:alpha val="30000"/>
                    </a:srgbClr>
                  </a:outerShdw>
                </a:effectLst>
                <a:latin typeface="Calibri" pitchFamily="34" charset="0"/>
                <a:ea typeface="+mj-ea"/>
                <a:cs typeface="Calibri" pitchFamily="34" charset="0"/>
              </a:rPr>
              <a:t>MUTLAK VE BAĞIL DEĞERLENDİRMENİN  KULLANIMI</a:t>
            </a:r>
            <a:endParaRPr lang="tr-TR" sz="2400" dirty="0" smtClean="0">
              <a:solidFill>
                <a:srgbClr val="FF0000"/>
              </a:solidFill>
              <a:latin typeface="Calibri" pitchFamily="34" charset="0"/>
              <a:cs typeface="Calibri" pitchFamily="34" charset="0"/>
            </a:endParaRPr>
          </a:p>
          <a:p>
            <a:r>
              <a:rPr lang="tr-TR" sz="2800" dirty="0" smtClean="0">
                <a:solidFill>
                  <a:schemeClr val="tx1"/>
                </a:solidFill>
                <a:latin typeface="Calibri" pitchFamily="34" charset="0"/>
                <a:cs typeface="Calibri" pitchFamily="34" charset="0"/>
              </a:rPr>
              <a:t>Genel </a:t>
            </a:r>
            <a:r>
              <a:rPr lang="tr-TR" sz="2800" dirty="0">
                <a:solidFill>
                  <a:schemeClr val="tx1"/>
                </a:solidFill>
                <a:latin typeface="Calibri" pitchFamily="34" charset="0"/>
                <a:cs typeface="Calibri" pitchFamily="34" charset="0"/>
              </a:rPr>
              <a:t>olarak düşünürsek, </a:t>
            </a:r>
            <a:r>
              <a:rPr lang="tr-TR" sz="2800" b="1" dirty="0">
                <a:solidFill>
                  <a:schemeClr val="tx1"/>
                </a:solidFill>
                <a:latin typeface="Calibri" pitchFamily="34" charset="0"/>
                <a:cs typeface="Calibri" pitchFamily="34" charset="0"/>
              </a:rPr>
              <a:t>yeterlik sınavlarında mutlak değerlendirmenin, seçme sınavlarında ise bağıl değerlendirmenin kullanılması</a:t>
            </a:r>
            <a:r>
              <a:rPr lang="tr-TR" sz="2800" dirty="0">
                <a:solidFill>
                  <a:schemeClr val="tx1"/>
                </a:solidFill>
                <a:latin typeface="Calibri" pitchFamily="34" charset="0"/>
                <a:cs typeface="Calibri" pitchFamily="34" charset="0"/>
              </a:rPr>
              <a:t> daha uygun bir yaklaşım olur.</a:t>
            </a:r>
          </a:p>
          <a:p>
            <a:r>
              <a:rPr lang="tr-TR" sz="2800" dirty="0">
                <a:solidFill>
                  <a:schemeClr val="tx1"/>
                </a:solidFill>
                <a:latin typeface="Calibri" pitchFamily="34" charset="0"/>
                <a:cs typeface="Calibri" pitchFamily="34" charset="0"/>
              </a:rPr>
              <a:t>Örneğin öğrenci seçme sınavlarında, sınava giren öğrencilerin az veya belirli bir kısmı seçilecekse, bir mutlak başarı ölçütü koymak yerine öğrencilerin başarı sırasına göre yapılacak bağıl değerlendirme kaçınılmazdır.</a:t>
            </a:r>
          </a:p>
        </p:txBody>
      </p:sp>
    </p:spTree>
    <p:extLst>
      <p:ext uri="{BB962C8B-B14F-4D97-AF65-F5344CB8AC3E}">
        <p14:creationId xmlns:p14="http://schemas.microsoft.com/office/powerpoint/2010/main" val="31256908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C04E332-A200-47D6-8506-87C6AE48331B}"/>
              </a:ext>
            </a:extLst>
          </p:cNvPr>
          <p:cNvSpPr>
            <a:spLocks noGrp="1"/>
          </p:cNvSpPr>
          <p:nvPr>
            <p:ph idx="1"/>
          </p:nvPr>
        </p:nvSpPr>
        <p:spPr>
          <a:xfrm>
            <a:off x="1716504" y="704458"/>
            <a:ext cx="9551051" cy="6025874"/>
          </a:xfrm>
        </p:spPr>
        <p:txBody>
          <a:bodyPr>
            <a:normAutofit/>
          </a:bodyPr>
          <a:lstStyle/>
          <a:p>
            <a:pPr marL="0" indent="0" algn="ctr">
              <a:buNone/>
            </a:pPr>
            <a:r>
              <a:rPr lang="tr-TR" sz="2400" b="1" dirty="0">
                <a:ln>
                  <a:solidFill>
                    <a:srgbClr val="000000">
                      <a:lumMod val="75000"/>
                      <a:lumOff val="25000"/>
                      <a:alpha val="10000"/>
                    </a:srgbClr>
                  </a:solidFill>
                </a:ln>
                <a:solidFill>
                  <a:srgbClr val="FF0000"/>
                </a:solidFill>
                <a:effectLst>
                  <a:outerShdw blurRad="9525" dist="25400" dir="14640000" algn="tl" rotWithShape="0">
                    <a:srgbClr val="000000">
                      <a:alpha val="30000"/>
                    </a:srgbClr>
                  </a:outerShdw>
                </a:effectLst>
                <a:latin typeface="Calibri" pitchFamily="34" charset="0"/>
                <a:ea typeface="+mj-ea"/>
                <a:cs typeface="Calibri" pitchFamily="34" charset="0"/>
              </a:rPr>
              <a:t>MUTLAK VE BAĞIL DEĞERLENDİRMENİN  KULLANIMI</a:t>
            </a:r>
            <a:endParaRPr lang="tr-TR" sz="2400" dirty="0" smtClean="0">
              <a:solidFill>
                <a:srgbClr val="FF0000"/>
              </a:solidFill>
              <a:latin typeface="Calibri" pitchFamily="34" charset="0"/>
              <a:cs typeface="Calibri" pitchFamily="34" charset="0"/>
            </a:endParaRPr>
          </a:p>
          <a:p>
            <a:r>
              <a:rPr lang="tr-TR" sz="2800" dirty="0" smtClean="0">
                <a:solidFill>
                  <a:schemeClr val="tx1"/>
                </a:solidFill>
                <a:latin typeface="Calibri" pitchFamily="34" charset="0"/>
                <a:cs typeface="Calibri" pitchFamily="34" charset="0"/>
              </a:rPr>
              <a:t>Öğrencilerin </a:t>
            </a:r>
            <a:r>
              <a:rPr lang="tr-TR" sz="2800" dirty="0">
                <a:solidFill>
                  <a:schemeClr val="tx1"/>
                </a:solidFill>
                <a:latin typeface="Calibri" pitchFamily="34" charset="0"/>
                <a:cs typeface="Calibri" pitchFamily="34" charset="0"/>
              </a:rPr>
              <a:t>bir programa başlarken </a:t>
            </a:r>
            <a:r>
              <a:rPr lang="tr-TR" sz="2800" b="1" dirty="0">
                <a:solidFill>
                  <a:schemeClr val="tx1"/>
                </a:solidFill>
                <a:latin typeface="Calibri" pitchFamily="34" charset="0"/>
                <a:cs typeface="Calibri" pitchFamily="34" charset="0"/>
              </a:rPr>
              <a:t>hazırbulunuşluk</a:t>
            </a:r>
            <a:r>
              <a:rPr lang="tr-TR" sz="2800" dirty="0">
                <a:solidFill>
                  <a:schemeClr val="tx1"/>
                </a:solidFill>
                <a:latin typeface="Calibri" pitchFamily="34" charset="0"/>
                <a:cs typeface="Calibri" pitchFamily="34" charset="0"/>
              </a:rPr>
              <a:t> düzeylerinin belirlenmesinde </a:t>
            </a:r>
            <a:r>
              <a:rPr lang="tr-TR" sz="2800" b="1" dirty="0">
                <a:solidFill>
                  <a:schemeClr val="tx1"/>
                </a:solidFill>
                <a:latin typeface="Calibri" pitchFamily="34" charset="0"/>
                <a:cs typeface="Calibri" pitchFamily="34" charset="0"/>
              </a:rPr>
              <a:t>mutlak değerlendirme </a:t>
            </a:r>
            <a:r>
              <a:rPr lang="tr-TR" sz="2800" dirty="0">
                <a:solidFill>
                  <a:schemeClr val="tx1"/>
                </a:solidFill>
                <a:latin typeface="Calibri" pitchFamily="34" charset="0"/>
                <a:cs typeface="Calibri" pitchFamily="34" charset="0"/>
              </a:rPr>
              <a:t>yapmak daha uygun olur.</a:t>
            </a:r>
          </a:p>
          <a:p>
            <a:r>
              <a:rPr lang="tr-TR" sz="2800" dirty="0">
                <a:solidFill>
                  <a:schemeClr val="tx1"/>
                </a:solidFill>
                <a:latin typeface="Calibri" pitchFamily="34" charset="0"/>
                <a:cs typeface="Calibri" pitchFamily="34" charset="0"/>
              </a:rPr>
              <a:t>Çünkü </a:t>
            </a:r>
            <a:r>
              <a:rPr lang="tr-TR" sz="2800" dirty="0" smtClean="0">
                <a:solidFill>
                  <a:schemeClr val="tx1"/>
                </a:solidFill>
                <a:latin typeface="Calibri" pitchFamily="34" charset="0"/>
                <a:cs typeface="Calibri" pitchFamily="34" charset="0"/>
              </a:rPr>
              <a:t>hazırbulunuşluk </a:t>
            </a:r>
            <a:r>
              <a:rPr lang="tr-TR" sz="2800" dirty="0">
                <a:solidFill>
                  <a:schemeClr val="tx1"/>
                </a:solidFill>
                <a:latin typeface="Calibri" pitchFamily="34" charset="0"/>
                <a:cs typeface="Calibri" pitchFamily="34" charset="0"/>
              </a:rPr>
              <a:t>düzeyini belirlemek amacıyla yapılan sınavların temel amacı, öğrencilerin belli niteliklere yeterli düzeyde sahip olup olmadıklarını belirlemektir, öğrencilerin grup içinde iyi veya kötü olduğunu değil</a:t>
            </a:r>
            <a:r>
              <a:rPr lang="tr-TR" sz="2800" dirty="0" smtClean="0">
                <a:solidFill>
                  <a:schemeClr val="tx1"/>
                </a:solidFill>
                <a:latin typeface="Calibri" pitchFamily="34" charset="0"/>
                <a:cs typeface="Calibri" pitchFamily="34" charset="0"/>
              </a:rPr>
              <a:t>.</a:t>
            </a:r>
          </a:p>
          <a:p>
            <a:r>
              <a:rPr lang="tr-TR" sz="2800" dirty="0" smtClean="0">
                <a:solidFill>
                  <a:schemeClr val="tx1"/>
                </a:solidFill>
                <a:latin typeface="Calibri" pitchFamily="34" charset="0"/>
                <a:cs typeface="Calibri" pitchFamily="34" charset="0"/>
              </a:rPr>
              <a:t>Yine </a:t>
            </a:r>
            <a:r>
              <a:rPr lang="tr-TR" sz="2800" dirty="0" smtClean="0">
                <a:solidFill>
                  <a:schemeClr val="tx1"/>
                </a:solidFill>
                <a:latin typeface="Calibri" pitchFamily="34" charset="0"/>
                <a:cs typeface="Calibri" pitchFamily="34" charset="0"/>
              </a:rPr>
              <a:t>öğrencilerin puanlarının mutlak ölçüt olarak  en  az 60 alanların başarılı sayılması ve daha sonra puanlar T standart puanlara çevrilerek normal dağılıma göre nota çevrilip bağıl değerlendirme yapılabilir.</a:t>
            </a:r>
            <a:endParaRPr lang="tr-TR" sz="2800"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27889728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F57E76F4-5CAD-4816-B37C-3C8AAC5C58D9}"/>
              </a:ext>
            </a:extLst>
          </p:cNvPr>
          <p:cNvSpPr txBox="1"/>
          <p:nvPr/>
        </p:nvSpPr>
        <p:spPr>
          <a:xfrm>
            <a:off x="3522661" y="899601"/>
            <a:ext cx="4880113" cy="477054"/>
          </a:xfrm>
          <a:prstGeom prst="rect">
            <a:avLst/>
          </a:prstGeom>
          <a:noFill/>
        </p:spPr>
        <p:txBody>
          <a:bodyPr wrap="square" rtlCol="0">
            <a:spAutoFit/>
          </a:bodyPr>
          <a:lstStyle/>
          <a:p>
            <a:pPr defTabSz="457200"/>
            <a:r>
              <a:rPr lang="tr-TR" sz="2500" dirty="0">
                <a:solidFill>
                  <a:prstClr val="black"/>
                </a:solidFill>
                <a:latin typeface="Bahnschrift SemiBold" panose="020B0502040204020203" pitchFamily="34" charset="0"/>
              </a:rPr>
              <a:t>Mutlak Değerlendirme Yapmanın</a:t>
            </a:r>
          </a:p>
        </p:txBody>
      </p:sp>
      <p:sp>
        <p:nvSpPr>
          <p:cNvPr id="3" name="Metin kutusu 2">
            <a:extLst>
              <a:ext uri="{FF2B5EF4-FFF2-40B4-BE49-F238E27FC236}">
                <a16:creationId xmlns:a16="http://schemas.microsoft.com/office/drawing/2014/main" id="{2DAE9854-1F10-4C46-BAF3-02613B21677C}"/>
              </a:ext>
            </a:extLst>
          </p:cNvPr>
          <p:cNvSpPr txBox="1"/>
          <p:nvPr/>
        </p:nvSpPr>
        <p:spPr>
          <a:xfrm>
            <a:off x="1570936" y="1713440"/>
            <a:ext cx="3154019" cy="461665"/>
          </a:xfrm>
          <a:prstGeom prst="rect">
            <a:avLst/>
          </a:prstGeom>
          <a:noFill/>
        </p:spPr>
        <p:txBody>
          <a:bodyPr wrap="square" rtlCol="0">
            <a:spAutoFit/>
          </a:bodyPr>
          <a:lstStyle/>
          <a:p>
            <a:pPr defTabSz="457200"/>
            <a:r>
              <a:rPr lang="tr-TR" sz="2400" dirty="0">
                <a:solidFill>
                  <a:prstClr val="black"/>
                </a:solidFill>
                <a:latin typeface="Bahnschrift SemiBold" panose="020B0502040204020203" pitchFamily="34" charset="0"/>
              </a:rPr>
              <a:t>Olumlu Yönleri</a:t>
            </a:r>
          </a:p>
        </p:txBody>
      </p:sp>
      <p:sp>
        <p:nvSpPr>
          <p:cNvPr id="4" name="Metin kutusu 3">
            <a:extLst>
              <a:ext uri="{FF2B5EF4-FFF2-40B4-BE49-F238E27FC236}">
                <a16:creationId xmlns:a16="http://schemas.microsoft.com/office/drawing/2014/main" id="{78342853-AC65-4A00-A824-4D8F5DCEC9C0}"/>
              </a:ext>
            </a:extLst>
          </p:cNvPr>
          <p:cNvSpPr txBox="1"/>
          <p:nvPr/>
        </p:nvSpPr>
        <p:spPr>
          <a:xfrm>
            <a:off x="7743849" y="1692514"/>
            <a:ext cx="3392557" cy="461665"/>
          </a:xfrm>
          <a:prstGeom prst="rect">
            <a:avLst/>
          </a:prstGeom>
          <a:noFill/>
        </p:spPr>
        <p:txBody>
          <a:bodyPr wrap="square" rtlCol="0">
            <a:spAutoFit/>
          </a:bodyPr>
          <a:lstStyle/>
          <a:p>
            <a:pPr defTabSz="457200"/>
            <a:r>
              <a:rPr lang="tr-TR" sz="2400" dirty="0">
                <a:solidFill>
                  <a:prstClr val="black"/>
                </a:solidFill>
                <a:latin typeface="Bahnschrift SemiBold" panose="020B0502040204020203" pitchFamily="34" charset="0"/>
              </a:rPr>
              <a:t>Olumsuz Yönleri</a:t>
            </a:r>
          </a:p>
        </p:txBody>
      </p:sp>
      <p:cxnSp>
        <p:nvCxnSpPr>
          <p:cNvPr id="6" name="Düz Bağlayıcı 5">
            <a:extLst>
              <a:ext uri="{FF2B5EF4-FFF2-40B4-BE49-F238E27FC236}">
                <a16:creationId xmlns:a16="http://schemas.microsoft.com/office/drawing/2014/main" id="{7A6CE1E6-5105-4210-ACB7-F25A039E302E}"/>
              </a:ext>
            </a:extLst>
          </p:cNvPr>
          <p:cNvCxnSpPr>
            <a:cxnSpLocks/>
          </p:cNvCxnSpPr>
          <p:nvPr/>
        </p:nvCxnSpPr>
        <p:spPr>
          <a:xfrm>
            <a:off x="3522661" y="1557759"/>
            <a:ext cx="4678017" cy="0"/>
          </a:xfrm>
          <a:prstGeom prst="line">
            <a:avLst/>
          </a:prstGeom>
        </p:spPr>
        <p:style>
          <a:lnRef idx="1">
            <a:schemeClr val="dk1"/>
          </a:lnRef>
          <a:fillRef idx="0">
            <a:schemeClr val="dk1"/>
          </a:fillRef>
          <a:effectRef idx="0">
            <a:schemeClr val="dk1"/>
          </a:effectRef>
          <a:fontRef idx="minor">
            <a:schemeClr val="tx1"/>
          </a:fontRef>
        </p:style>
      </p:cxnSp>
      <p:cxnSp>
        <p:nvCxnSpPr>
          <p:cNvPr id="9" name="Düz Bağlayıcı 8">
            <a:extLst>
              <a:ext uri="{FF2B5EF4-FFF2-40B4-BE49-F238E27FC236}">
                <a16:creationId xmlns:a16="http://schemas.microsoft.com/office/drawing/2014/main" id="{1D80D312-7E84-4E7E-983B-412ABEB60F78}"/>
              </a:ext>
            </a:extLst>
          </p:cNvPr>
          <p:cNvCxnSpPr>
            <a:cxnSpLocks/>
          </p:cNvCxnSpPr>
          <p:nvPr/>
        </p:nvCxnSpPr>
        <p:spPr>
          <a:xfrm>
            <a:off x="1668132" y="2154179"/>
            <a:ext cx="1987825" cy="0"/>
          </a:xfrm>
          <a:prstGeom prst="line">
            <a:avLst/>
          </a:prstGeom>
        </p:spPr>
        <p:style>
          <a:lnRef idx="1">
            <a:schemeClr val="dk1"/>
          </a:lnRef>
          <a:fillRef idx="0">
            <a:schemeClr val="dk1"/>
          </a:fillRef>
          <a:effectRef idx="0">
            <a:schemeClr val="dk1"/>
          </a:effectRef>
          <a:fontRef idx="minor">
            <a:schemeClr val="tx1"/>
          </a:fontRef>
        </p:style>
      </p:cxnSp>
      <p:cxnSp>
        <p:nvCxnSpPr>
          <p:cNvPr id="11" name="Düz Bağlayıcı 10">
            <a:extLst>
              <a:ext uri="{FF2B5EF4-FFF2-40B4-BE49-F238E27FC236}">
                <a16:creationId xmlns:a16="http://schemas.microsoft.com/office/drawing/2014/main" id="{9971D935-0D28-4A86-A63E-6676C9034E19}"/>
              </a:ext>
            </a:extLst>
          </p:cNvPr>
          <p:cNvCxnSpPr>
            <a:cxnSpLocks/>
          </p:cNvCxnSpPr>
          <p:nvPr/>
        </p:nvCxnSpPr>
        <p:spPr>
          <a:xfrm>
            <a:off x="7920312" y="2154179"/>
            <a:ext cx="2330726" cy="0"/>
          </a:xfrm>
          <a:prstGeom prst="line">
            <a:avLst/>
          </a:prstGeom>
        </p:spPr>
        <p:style>
          <a:lnRef idx="1">
            <a:schemeClr val="dk1"/>
          </a:lnRef>
          <a:fillRef idx="0">
            <a:schemeClr val="dk1"/>
          </a:fillRef>
          <a:effectRef idx="0">
            <a:schemeClr val="dk1"/>
          </a:effectRef>
          <a:fontRef idx="minor">
            <a:schemeClr val="tx1"/>
          </a:fontRef>
        </p:style>
      </p:cxnSp>
      <p:cxnSp>
        <p:nvCxnSpPr>
          <p:cNvPr id="15" name="Düz Bağlayıcı 14">
            <a:extLst>
              <a:ext uri="{FF2B5EF4-FFF2-40B4-BE49-F238E27FC236}">
                <a16:creationId xmlns:a16="http://schemas.microsoft.com/office/drawing/2014/main" id="{21687A5B-5F07-4D0C-8950-C8BEA5778ACC}"/>
              </a:ext>
            </a:extLst>
          </p:cNvPr>
          <p:cNvCxnSpPr>
            <a:cxnSpLocks/>
          </p:cNvCxnSpPr>
          <p:nvPr/>
        </p:nvCxnSpPr>
        <p:spPr>
          <a:xfrm>
            <a:off x="5877711" y="1557759"/>
            <a:ext cx="0" cy="399769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105957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F57E76F4-5CAD-4816-B37C-3C8AAC5C58D9}"/>
              </a:ext>
            </a:extLst>
          </p:cNvPr>
          <p:cNvSpPr txBox="1"/>
          <p:nvPr/>
        </p:nvSpPr>
        <p:spPr>
          <a:xfrm>
            <a:off x="3522661" y="899601"/>
            <a:ext cx="4880113" cy="477054"/>
          </a:xfrm>
          <a:prstGeom prst="rect">
            <a:avLst/>
          </a:prstGeom>
          <a:noFill/>
        </p:spPr>
        <p:txBody>
          <a:bodyPr wrap="square" rtlCol="0">
            <a:spAutoFit/>
          </a:bodyPr>
          <a:lstStyle/>
          <a:p>
            <a:pPr defTabSz="457200"/>
            <a:r>
              <a:rPr lang="tr-TR" sz="2500" dirty="0" smtClean="0">
                <a:solidFill>
                  <a:prstClr val="black"/>
                </a:solidFill>
                <a:latin typeface="Bahnschrift SemiBold" panose="020B0502040204020203" pitchFamily="34" charset="0"/>
              </a:rPr>
              <a:t>Bağıl Değerlendirme </a:t>
            </a:r>
            <a:r>
              <a:rPr lang="tr-TR" sz="2500" dirty="0">
                <a:solidFill>
                  <a:prstClr val="black"/>
                </a:solidFill>
                <a:latin typeface="Bahnschrift SemiBold" panose="020B0502040204020203" pitchFamily="34" charset="0"/>
              </a:rPr>
              <a:t>Yapmanın</a:t>
            </a:r>
          </a:p>
        </p:txBody>
      </p:sp>
      <p:sp>
        <p:nvSpPr>
          <p:cNvPr id="3" name="Metin kutusu 2">
            <a:extLst>
              <a:ext uri="{FF2B5EF4-FFF2-40B4-BE49-F238E27FC236}">
                <a16:creationId xmlns:a16="http://schemas.microsoft.com/office/drawing/2014/main" id="{2DAE9854-1F10-4C46-BAF3-02613B21677C}"/>
              </a:ext>
            </a:extLst>
          </p:cNvPr>
          <p:cNvSpPr txBox="1"/>
          <p:nvPr/>
        </p:nvSpPr>
        <p:spPr>
          <a:xfrm>
            <a:off x="3095619" y="1703093"/>
            <a:ext cx="2766050" cy="461665"/>
          </a:xfrm>
          <a:prstGeom prst="rect">
            <a:avLst/>
          </a:prstGeom>
          <a:noFill/>
        </p:spPr>
        <p:txBody>
          <a:bodyPr wrap="square" rtlCol="0">
            <a:spAutoFit/>
          </a:bodyPr>
          <a:lstStyle/>
          <a:p>
            <a:pPr defTabSz="457200"/>
            <a:r>
              <a:rPr lang="tr-TR" sz="2400" dirty="0">
                <a:solidFill>
                  <a:prstClr val="black"/>
                </a:solidFill>
                <a:latin typeface="Bahnschrift SemiBold" panose="020B0502040204020203" pitchFamily="34" charset="0"/>
              </a:rPr>
              <a:t>Olumlu Yönleri</a:t>
            </a:r>
          </a:p>
        </p:txBody>
      </p:sp>
      <p:sp>
        <p:nvSpPr>
          <p:cNvPr id="4" name="Metin kutusu 3">
            <a:extLst>
              <a:ext uri="{FF2B5EF4-FFF2-40B4-BE49-F238E27FC236}">
                <a16:creationId xmlns:a16="http://schemas.microsoft.com/office/drawing/2014/main" id="{78342853-AC65-4A00-A824-4D8F5DCEC9C0}"/>
              </a:ext>
            </a:extLst>
          </p:cNvPr>
          <p:cNvSpPr txBox="1"/>
          <p:nvPr/>
        </p:nvSpPr>
        <p:spPr>
          <a:xfrm>
            <a:off x="6504399" y="1703094"/>
            <a:ext cx="3392557" cy="461665"/>
          </a:xfrm>
          <a:prstGeom prst="rect">
            <a:avLst/>
          </a:prstGeom>
          <a:noFill/>
        </p:spPr>
        <p:txBody>
          <a:bodyPr wrap="square" rtlCol="0">
            <a:spAutoFit/>
          </a:bodyPr>
          <a:lstStyle/>
          <a:p>
            <a:pPr defTabSz="457200"/>
            <a:r>
              <a:rPr lang="tr-TR" sz="2400" dirty="0">
                <a:solidFill>
                  <a:prstClr val="black"/>
                </a:solidFill>
                <a:latin typeface="Bahnschrift SemiBold" panose="020B0502040204020203" pitchFamily="34" charset="0"/>
              </a:rPr>
              <a:t>Olumsuz Yönleri</a:t>
            </a:r>
          </a:p>
        </p:txBody>
      </p:sp>
      <p:cxnSp>
        <p:nvCxnSpPr>
          <p:cNvPr id="6" name="Düz Bağlayıcı 5">
            <a:extLst>
              <a:ext uri="{FF2B5EF4-FFF2-40B4-BE49-F238E27FC236}">
                <a16:creationId xmlns:a16="http://schemas.microsoft.com/office/drawing/2014/main" id="{7A6CE1E6-5105-4210-ACB7-F25A039E302E}"/>
              </a:ext>
            </a:extLst>
          </p:cNvPr>
          <p:cNvCxnSpPr>
            <a:cxnSpLocks/>
          </p:cNvCxnSpPr>
          <p:nvPr/>
        </p:nvCxnSpPr>
        <p:spPr>
          <a:xfrm>
            <a:off x="3522661" y="1557759"/>
            <a:ext cx="4678017" cy="0"/>
          </a:xfrm>
          <a:prstGeom prst="line">
            <a:avLst/>
          </a:prstGeom>
        </p:spPr>
        <p:style>
          <a:lnRef idx="1">
            <a:schemeClr val="dk1"/>
          </a:lnRef>
          <a:fillRef idx="0">
            <a:schemeClr val="dk1"/>
          </a:fillRef>
          <a:effectRef idx="0">
            <a:schemeClr val="dk1"/>
          </a:effectRef>
          <a:fontRef idx="minor">
            <a:schemeClr val="tx1"/>
          </a:fontRef>
        </p:style>
      </p:cxnSp>
      <p:cxnSp>
        <p:nvCxnSpPr>
          <p:cNvPr id="9" name="Düz Bağlayıcı 8">
            <a:extLst>
              <a:ext uri="{FF2B5EF4-FFF2-40B4-BE49-F238E27FC236}">
                <a16:creationId xmlns:a16="http://schemas.microsoft.com/office/drawing/2014/main" id="{1D80D312-7E84-4E7E-983B-412ABEB60F78}"/>
              </a:ext>
            </a:extLst>
          </p:cNvPr>
          <p:cNvCxnSpPr>
            <a:cxnSpLocks/>
          </p:cNvCxnSpPr>
          <p:nvPr/>
        </p:nvCxnSpPr>
        <p:spPr>
          <a:xfrm>
            <a:off x="3149076" y="2164758"/>
            <a:ext cx="1987825" cy="0"/>
          </a:xfrm>
          <a:prstGeom prst="line">
            <a:avLst/>
          </a:prstGeom>
        </p:spPr>
        <p:style>
          <a:lnRef idx="1">
            <a:schemeClr val="dk1"/>
          </a:lnRef>
          <a:fillRef idx="0">
            <a:schemeClr val="dk1"/>
          </a:fillRef>
          <a:effectRef idx="0">
            <a:schemeClr val="dk1"/>
          </a:effectRef>
          <a:fontRef idx="minor">
            <a:schemeClr val="tx1"/>
          </a:fontRef>
        </p:style>
      </p:cxnSp>
      <p:cxnSp>
        <p:nvCxnSpPr>
          <p:cNvPr id="11" name="Düz Bağlayıcı 10">
            <a:extLst>
              <a:ext uri="{FF2B5EF4-FFF2-40B4-BE49-F238E27FC236}">
                <a16:creationId xmlns:a16="http://schemas.microsoft.com/office/drawing/2014/main" id="{9971D935-0D28-4A86-A63E-6676C9034E19}"/>
              </a:ext>
            </a:extLst>
          </p:cNvPr>
          <p:cNvCxnSpPr>
            <a:cxnSpLocks/>
          </p:cNvCxnSpPr>
          <p:nvPr/>
        </p:nvCxnSpPr>
        <p:spPr>
          <a:xfrm>
            <a:off x="6665425" y="2164759"/>
            <a:ext cx="2330726" cy="0"/>
          </a:xfrm>
          <a:prstGeom prst="line">
            <a:avLst/>
          </a:prstGeom>
        </p:spPr>
        <p:style>
          <a:lnRef idx="1">
            <a:schemeClr val="dk1"/>
          </a:lnRef>
          <a:fillRef idx="0">
            <a:schemeClr val="dk1"/>
          </a:fillRef>
          <a:effectRef idx="0">
            <a:schemeClr val="dk1"/>
          </a:effectRef>
          <a:fontRef idx="minor">
            <a:schemeClr val="tx1"/>
          </a:fontRef>
        </p:style>
      </p:cxnSp>
      <p:cxnSp>
        <p:nvCxnSpPr>
          <p:cNvPr id="15" name="Düz Bağlayıcı 14">
            <a:extLst>
              <a:ext uri="{FF2B5EF4-FFF2-40B4-BE49-F238E27FC236}">
                <a16:creationId xmlns:a16="http://schemas.microsoft.com/office/drawing/2014/main" id="{21687A5B-5F07-4D0C-8950-C8BEA5778ACC}"/>
              </a:ext>
            </a:extLst>
          </p:cNvPr>
          <p:cNvCxnSpPr>
            <a:cxnSpLocks/>
          </p:cNvCxnSpPr>
          <p:nvPr/>
        </p:nvCxnSpPr>
        <p:spPr>
          <a:xfrm>
            <a:off x="5877711" y="1557759"/>
            <a:ext cx="0" cy="399769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095197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5910" y="723899"/>
            <a:ext cx="11173587" cy="5524501"/>
          </a:xfrm>
        </p:spPr>
        <p:txBody>
          <a:bodyPr>
            <a:normAutofit/>
          </a:bodyPr>
          <a:lstStyle/>
          <a:p>
            <a:pPr algn="ctr">
              <a:lnSpc>
                <a:spcPct val="100000"/>
              </a:lnSpc>
              <a:spcBef>
                <a:spcPts val="1200"/>
              </a:spcBef>
              <a:spcAft>
                <a:spcPts val="600"/>
              </a:spcAft>
            </a:pPr>
            <a:r>
              <a:rPr lang="tr-TR" b="1" dirty="0" smtClean="0">
                <a:solidFill>
                  <a:srgbClr val="C00000"/>
                </a:solidFill>
                <a:cs typeface="Arial" pitchFamily="34" charset="0"/>
              </a:rPr>
              <a:t>Öğrencilerin Yüzdelik Sırasından Faydalanarak Not Verme </a:t>
            </a:r>
          </a:p>
          <a:p>
            <a:pPr marL="88900" indent="-88900">
              <a:lnSpc>
                <a:spcPct val="100000"/>
              </a:lnSpc>
              <a:spcBef>
                <a:spcPts val="1200"/>
              </a:spcBef>
              <a:spcAft>
                <a:spcPts val="600"/>
              </a:spcAft>
              <a:tabLst>
                <a:tab pos="88900" algn="l"/>
              </a:tabLst>
            </a:pPr>
            <a:r>
              <a:rPr lang="tr-TR" dirty="0" smtClean="0"/>
              <a:t> Öğrencilerin puanlarının </a:t>
            </a:r>
            <a:r>
              <a:rPr lang="tr-TR" dirty="0" smtClean="0">
                <a:solidFill>
                  <a:srgbClr val="FF0000"/>
                </a:solidFill>
              </a:rPr>
              <a:t>yüzdelikleri</a:t>
            </a:r>
            <a:r>
              <a:rPr lang="tr-TR" dirty="0" smtClean="0"/>
              <a:t> belirlenerek de bağıl değerlendirme yapılabilir. </a:t>
            </a:r>
          </a:p>
          <a:p>
            <a:pPr marL="88900" indent="-88900">
              <a:lnSpc>
                <a:spcPct val="100000"/>
              </a:lnSpc>
              <a:spcBef>
                <a:spcPts val="1200"/>
              </a:spcBef>
              <a:spcAft>
                <a:spcPts val="600"/>
              </a:spcAft>
              <a:tabLst>
                <a:tab pos="88900" algn="l"/>
              </a:tabLst>
            </a:pPr>
            <a:r>
              <a:rPr lang="tr-TR" dirty="0" smtClean="0"/>
              <a:t>Öğrencilerin başarı açısından </a:t>
            </a:r>
            <a:r>
              <a:rPr lang="tr-TR" dirty="0" smtClean="0">
                <a:solidFill>
                  <a:srgbClr val="FF0000"/>
                </a:solidFill>
              </a:rPr>
              <a:t>sıralanması</a:t>
            </a:r>
            <a:r>
              <a:rPr lang="tr-TR" dirty="0" smtClean="0"/>
              <a:t> ve öğrencilerin bu sıralamadaki yerine bakılarak  öğrenci başarısı değerlendirilir. </a:t>
            </a:r>
          </a:p>
          <a:p>
            <a:pPr marL="88900" indent="-88900">
              <a:lnSpc>
                <a:spcPct val="100000"/>
              </a:lnSpc>
              <a:spcBef>
                <a:spcPts val="1200"/>
              </a:spcBef>
              <a:spcAft>
                <a:spcPts val="600"/>
              </a:spcAft>
              <a:tabLst>
                <a:tab pos="88900" algn="l"/>
              </a:tabLst>
            </a:pPr>
            <a:r>
              <a:rPr lang="tr-TR" dirty="0" smtClean="0">
                <a:solidFill>
                  <a:srgbClr val="FF0000"/>
                </a:solidFill>
              </a:rPr>
              <a:t>Normal dağılımdan </a:t>
            </a:r>
            <a:r>
              <a:rPr lang="tr-TR" dirty="0" smtClean="0"/>
              <a:t>faydalanarak yapılan bağıl değerlendirmedeki gibi </a:t>
            </a:r>
            <a:r>
              <a:rPr lang="tr-TR" dirty="0" smtClean="0">
                <a:solidFill>
                  <a:srgbClr val="FF0000"/>
                </a:solidFill>
              </a:rPr>
              <a:t>aritmetik ortalama , standart sapma, z ve T puanları </a:t>
            </a:r>
            <a:r>
              <a:rPr lang="tr-TR" dirty="0" smtClean="0"/>
              <a:t>gibi hesaplamaları gerektirmez. </a:t>
            </a:r>
          </a:p>
          <a:p>
            <a:pPr marL="88900" indent="-88900">
              <a:lnSpc>
                <a:spcPct val="100000"/>
              </a:lnSpc>
              <a:spcBef>
                <a:spcPts val="1200"/>
              </a:spcBef>
              <a:spcAft>
                <a:spcPts val="600"/>
              </a:spcAft>
              <a:tabLst>
                <a:tab pos="88900" algn="l"/>
              </a:tabLst>
            </a:pPr>
            <a:r>
              <a:rPr lang="tr-TR" dirty="0" smtClean="0"/>
              <a:t>Sadece öğrenci sırasının yüzdelik olarak belirtilmesi gibi basit işlemle bağıl değerlendirme yapılır. </a:t>
            </a:r>
            <a:endParaRPr lang="tr-TR" dirty="0"/>
          </a:p>
        </p:txBody>
      </p:sp>
    </p:spTree>
    <p:extLst>
      <p:ext uri="{BB962C8B-B14F-4D97-AF65-F5344CB8AC3E}">
        <p14:creationId xmlns:p14="http://schemas.microsoft.com/office/powerpoint/2010/main" val="361562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çerik Yer Tutucusu 5"/>
          <p:cNvGraphicFramePr>
            <a:graphicFrameLocks noGrp="1"/>
          </p:cNvGraphicFramePr>
          <p:nvPr>
            <p:ph idx="1"/>
            <p:extLst/>
          </p:nvPr>
        </p:nvGraphicFramePr>
        <p:xfrm>
          <a:off x="2739276" y="660400"/>
          <a:ext cx="6480341" cy="4250044"/>
        </p:xfrm>
        <a:graphic>
          <a:graphicData uri="http://schemas.openxmlformats.org/drawingml/2006/table">
            <a:tbl>
              <a:tblPr firstRow="1" bandRow="1">
                <a:tableStyleId>{5C22544A-7EE6-4342-B048-85BDC9FD1C3A}</a:tableStyleId>
              </a:tblPr>
              <a:tblGrid>
                <a:gridCol w="1717841">
                  <a:extLst>
                    <a:ext uri="{9D8B030D-6E8A-4147-A177-3AD203B41FA5}">
                      <a16:colId xmlns:a16="http://schemas.microsoft.com/office/drawing/2014/main" val="20000"/>
                    </a:ext>
                  </a:extLst>
                </a:gridCol>
                <a:gridCol w="1244600">
                  <a:extLst>
                    <a:ext uri="{9D8B030D-6E8A-4147-A177-3AD203B41FA5}">
                      <a16:colId xmlns:a16="http://schemas.microsoft.com/office/drawing/2014/main" val="20001"/>
                    </a:ext>
                  </a:extLst>
                </a:gridCol>
                <a:gridCol w="1308100">
                  <a:extLst>
                    <a:ext uri="{9D8B030D-6E8A-4147-A177-3AD203B41FA5}">
                      <a16:colId xmlns:a16="http://schemas.microsoft.com/office/drawing/2014/main" val="20002"/>
                    </a:ext>
                  </a:extLst>
                </a:gridCol>
                <a:gridCol w="1155700">
                  <a:extLst>
                    <a:ext uri="{9D8B030D-6E8A-4147-A177-3AD203B41FA5}">
                      <a16:colId xmlns:a16="http://schemas.microsoft.com/office/drawing/2014/main" val="20003"/>
                    </a:ext>
                  </a:extLst>
                </a:gridCol>
                <a:gridCol w="1054100">
                  <a:extLst>
                    <a:ext uri="{9D8B030D-6E8A-4147-A177-3AD203B41FA5}">
                      <a16:colId xmlns:a16="http://schemas.microsoft.com/office/drawing/2014/main" val="20004"/>
                    </a:ext>
                  </a:extLst>
                </a:gridCol>
              </a:tblGrid>
              <a:tr h="889000">
                <a:tc>
                  <a:txBody>
                    <a:bodyPr/>
                    <a:lstStyle/>
                    <a:p>
                      <a:pPr algn="ctr"/>
                      <a:endParaRPr lang="tr-TR" sz="1800" dirty="0" smtClean="0"/>
                    </a:p>
                    <a:p>
                      <a:pPr algn="ctr"/>
                      <a:r>
                        <a:rPr lang="tr-TR" sz="1800" dirty="0" smtClean="0"/>
                        <a:t> </a:t>
                      </a:r>
                      <a:r>
                        <a:rPr lang="tr-TR" sz="1800" dirty="0" smtClean="0">
                          <a:solidFill>
                            <a:srgbClr val="FF0000"/>
                          </a:solidFill>
                        </a:rPr>
                        <a:t>Öğrenci Puanı</a:t>
                      </a:r>
                      <a:endParaRPr lang="tr-TR" sz="1800" dirty="0">
                        <a:solidFill>
                          <a:srgbClr val="FF0000"/>
                        </a:solidFill>
                      </a:endParaRPr>
                    </a:p>
                  </a:txBody>
                  <a:tcPr marL="121920" marR="121920"/>
                </a:tc>
                <a:tc>
                  <a:txBody>
                    <a:bodyPr/>
                    <a:lstStyle/>
                    <a:p>
                      <a:pPr algn="ctr"/>
                      <a:endParaRPr lang="tr-TR" sz="1800" dirty="0" smtClean="0">
                        <a:solidFill>
                          <a:srgbClr val="FF0000"/>
                        </a:solidFill>
                      </a:endParaRPr>
                    </a:p>
                    <a:p>
                      <a:pPr algn="ctr"/>
                      <a:r>
                        <a:rPr lang="tr-TR" sz="1800" dirty="0" smtClean="0">
                          <a:solidFill>
                            <a:srgbClr val="FF0000"/>
                          </a:solidFill>
                        </a:rPr>
                        <a:t>Frekans</a:t>
                      </a:r>
                      <a:endParaRPr lang="tr-TR" sz="1800" dirty="0">
                        <a:solidFill>
                          <a:srgbClr val="FF0000"/>
                        </a:solidFill>
                      </a:endParaRPr>
                    </a:p>
                  </a:txBody>
                  <a:tcPr marL="121920" marR="121920"/>
                </a:tc>
                <a:tc>
                  <a:txBody>
                    <a:bodyPr/>
                    <a:lstStyle/>
                    <a:p>
                      <a:pPr algn="ctr"/>
                      <a:r>
                        <a:rPr lang="tr-TR" sz="1800" dirty="0" smtClean="0">
                          <a:solidFill>
                            <a:srgbClr val="FF0000"/>
                          </a:solidFill>
                        </a:rPr>
                        <a:t>Yığmalı Frekans</a:t>
                      </a:r>
                      <a:endParaRPr lang="tr-TR" sz="1800" dirty="0">
                        <a:solidFill>
                          <a:srgbClr val="FF0000"/>
                        </a:solidFill>
                      </a:endParaRPr>
                    </a:p>
                  </a:txBody>
                  <a:tcPr marL="121920" marR="121920"/>
                </a:tc>
                <a:tc>
                  <a:txBody>
                    <a:bodyPr/>
                    <a:lstStyle/>
                    <a:p>
                      <a:pPr algn="ctr"/>
                      <a:r>
                        <a:rPr lang="tr-TR" sz="1800" dirty="0" smtClean="0">
                          <a:solidFill>
                            <a:srgbClr val="FF0000"/>
                          </a:solidFill>
                        </a:rPr>
                        <a:t>Yığmalı Yüzde</a:t>
                      </a:r>
                      <a:r>
                        <a:rPr lang="tr-TR" sz="1800" baseline="0" dirty="0" smtClean="0">
                          <a:solidFill>
                            <a:srgbClr val="FF0000"/>
                          </a:solidFill>
                        </a:rPr>
                        <a:t> </a:t>
                      </a:r>
                    </a:p>
                    <a:p>
                      <a:pPr algn="ctr"/>
                      <a:r>
                        <a:rPr lang="tr-TR" sz="1800" baseline="0" dirty="0" smtClean="0">
                          <a:solidFill>
                            <a:srgbClr val="FF0000"/>
                          </a:solidFill>
                        </a:rPr>
                        <a:t>(Y%)</a:t>
                      </a:r>
                      <a:endParaRPr lang="tr-TR" sz="1800" dirty="0">
                        <a:solidFill>
                          <a:srgbClr val="FF0000"/>
                        </a:solidFill>
                      </a:endParaRPr>
                    </a:p>
                  </a:txBody>
                  <a:tcPr marL="121920" marR="121920"/>
                </a:tc>
                <a:tc>
                  <a:txBody>
                    <a:bodyPr/>
                    <a:lstStyle/>
                    <a:p>
                      <a:pPr algn="ctr"/>
                      <a:endParaRPr lang="tr-TR" sz="1800" dirty="0" smtClean="0">
                        <a:solidFill>
                          <a:srgbClr val="FF0000"/>
                        </a:solidFill>
                      </a:endParaRPr>
                    </a:p>
                    <a:p>
                      <a:pPr algn="ctr"/>
                      <a:r>
                        <a:rPr lang="tr-TR" sz="1800" dirty="0" smtClean="0">
                          <a:solidFill>
                            <a:srgbClr val="FF0000"/>
                          </a:solidFill>
                        </a:rPr>
                        <a:t>NOTU</a:t>
                      </a:r>
                      <a:endParaRPr lang="tr-TR" sz="1800" dirty="0">
                        <a:solidFill>
                          <a:srgbClr val="FF0000"/>
                        </a:solidFill>
                      </a:endParaRPr>
                    </a:p>
                  </a:txBody>
                  <a:tcPr marL="121920" marR="121920"/>
                </a:tc>
                <a:extLst>
                  <a:ext uri="{0D108BD9-81ED-4DB2-BD59-A6C34878D82A}">
                    <a16:rowId xmlns:a16="http://schemas.microsoft.com/office/drawing/2014/main" val="10000"/>
                  </a:ext>
                </a:extLst>
              </a:tr>
              <a:tr h="370840">
                <a:tc>
                  <a:txBody>
                    <a:bodyPr/>
                    <a:lstStyle/>
                    <a:p>
                      <a:pPr algn="ctr"/>
                      <a:r>
                        <a:rPr lang="tr-TR" sz="1800" dirty="0" smtClean="0"/>
                        <a:t>75</a:t>
                      </a:r>
                      <a:endParaRPr lang="tr-TR" sz="1800" dirty="0"/>
                    </a:p>
                  </a:txBody>
                  <a:tcPr marL="121920" marR="12192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tr-TR" sz="1800" dirty="0" smtClean="0"/>
                        <a:t>1</a:t>
                      </a:r>
                      <a:endParaRPr lang="tr-TR" sz="1800" dirty="0"/>
                    </a:p>
                  </a:txBody>
                  <a:tcPr marL="121920" marR="12192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tr-TR" sz="1800" dirty="0" smtClean="0"/>
                        <a:t>1</a:t>
                      </a:r>
                      <a:endParaRPr lang="tr-TR" sz="1800" dirty="0"/>
                    </a:p>
                  </a:txBody>
                  <a:tcPr marL="121920" marR="12192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tr-TR" sz="1800" b="1" dirty="0" smtClean="0"/>
                        <a:t>9</a:t>
                      </a:r>
                      <a:endParaRPr lang="tr-TR" sz="1800" b="1" dirty="0"/>
                    </a:p>
                  </a:txBody>
                  <a:tcPr marL="121920" marR="12192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tr-TR" sz="1800" dirty="0" smtClean="0"/>
                        <a:t>A</a:t>
                      </a:r>
                      <a:endParaRPr lang="tr-TR" sz="1800" dirty="0"/>
                    </a:p>
                  </a:txBody>
                  <a:tcPr marL="121920" marR="12192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1"/>
                  </a:ext>
                </a:extLst>
              </a:tr>
              <a:tr h="370840">
                <a:tc>
                  <a:txBody>
                    <a:bodyPr/>
                    <a:lstStyle/>
                    <a:p>
                      <a:pPr algn="ctr"/>
                      <a:r>
                        <a:rPr lang="tr-TR" sz="1800" dirty="0" smtClean="0"/>
                        <a:t>70</a:t>
                      </a:r>
                      <a:endParaRPr lang="tr-TR" sz="1800" dirty="0"/>
                    </a:p>
                  </a:txBody>
                  <a:tcPr marL="121920" marR="12192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tr-TR" sz="1800" dirty="0" smtClean="0"/>
                        <a:t>1</a:t>
                      </a:r>
                      <a:endParaRPr lang="tr-TR" sz="1800" dirty="0"/>
                    </a:p>
                  </a:txBody>
                  <a:tcPr marL="121920" marR="12192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tr-TR" sz="1800" dirty="0" smtClean="0"/>
                        <a:t>2</a:t>
                      </a:r>
                      <a:endParaRPr lang="tr-TR" sz="1800" dirty="0"/>
                    </a:p>
                  </a:txBody>
                  <a:tcPr marL="121920" marR="12192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tr-TR" sz="1800" b="1" dirty="0" smtClean="0"/>
                        <a:t>18</a:t>
                      </a:r>
                      <a:endParaRPr lang="tr-TR" sz="1800" b="1" dirty="0"/>
                    </a:p>
                  </a:txBody>
                  <a:tcPr marL="121920" marR="12192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tr-TR" sz="1800" dirty="0" smtClean="0"/>
                        <a:t>A</a:t>
                      </a:r>
                      <a:endParaRPr lang="tr-TR" sz="1800" dirty="0"/>
                    </a:p>
                  </a:txBody>
                  <a:tcPr marL="121920" marR="12192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2"/>
                  </a:ext>
                </a:extLst>
              </a:tr>
              <a:tr h="370840">
                <a:tc>
                  <a:txBody>
                    <a:bodyPr/>
                    <a:lstStyle/>
                    <a:p>
                      <a:pPr algn="ctr"/>
                      <a:r>
                        <a:rPr lang="tr-TR" sz="1800" dirty="0" smtClean="0"/>
                        <a:t>58</a:t>
                      </a:r>
                      <a:endParaRPr lang="tr-TR" sz="1800" dirty="0"/>
                    </a:p>
                  </a:txBody>
                  <a:tcPr marL="121920" marR="121920"/>
                </a:tc>
                <a:tc>
                  <a:txBody>
                    <a:bodyPr/>
                    <a:lstStyle/>
                    <a:p>
                      <a:pPr algn="ctr"/>
                      <a:r>
                        <a:rPr lang="tr-TR" sz="1800" dirty="0" smtClean="0"/>
                        <a:t>1</a:t>
                      </a:r>
                      <a:endParaRPr lang="tr-TR" sz="1800" dirty="0"/>
                    </a:p>
                  </a:txBody>
                  <a:tcPr marL="121920" marR="121920"/>
                </a:tc>
                <a:tc>
                  <a:txBody>
                    <a:bodyPr/>
                    <a:lstStyle/>
                    <a:p>
                      <a:pPr algn="ctr"/>
                      <a:r>
                        <a:rPr lang="tr-TR" sz="1800" dirty="0" smtClean="0"/>
                        <a:t>3</a:t>
                      </a:r>
                      <a:endParaRPr lang="tr-TR" sz="1800" dirty="0"/>
                    </a:p>
                  </a:txBody>
                  <a:tcPr marL="121920" marR="121920"/>
                </a:tc>
                <a:tc>
                  <a:txBody>
                    <a:bodyPr/>
                    <a:lstStyle/>
                    <a:p>
                      <a:pPr algn="ctr"/>
                      <a:r>
                        <a:rPr lang="tr-TR" sz="1800" b="1" dirty="0" smtClean="0"/>
                        <a:t>27</a:t>
                      </a:r>
                      <a:endParaRPr lang="tr-TR" sz="1800" b="1" dirty="0"/>
                    </a:p>
                  </a:txBody>
                  <a:tcPr marL="121920" marR="121920"/>
                </a:tc>
                <a:tc>
                  <a:txBody>
                    <a:bodyPr/>
                    <a:lstStyle/>
                    <a:p>
                      <a:pPr algn="ctr"/>
                      <a:r>
                        <a:rPr lang="tr-TR" sz="1800" dirty="0" smtClean="0"/>
                        <a:t>B</a:t>
                      </a:r>
                      <a:endParaRPr lang="tr-TR" sz="1800" dirty="0"/>
                    </a:p>
                  </a:txBody>
                  <a:tcPr marL="121920" marR="121920"/>
                </a:tc>
                <a:extLst>
                  <a:ext uri="{0D108BD9-81ED-4DB2-BD59-A6C34878D82A}">
                    <a16:rowId xmlns:a16="http://schemas.microsoft.com/office/drawing/2014/main" val="10003"/>
                  </a:ext>
                </a:extLst>
              </a:tr>
              <a:tr h="370840">
                <a:tc>
                  <a:txBody>
                    <a:bodyPr/>
                    <a:lstStyle/>
                    <a:p>
                      <a:pPr algn="ctr"/>
                      <a:r>
                        <a:rPr lang="tr-TR" sz="1800" dirty="0" smtClean="0"/>
                        <a:t>45</a:t>
                      </a:r>
                      <a:endParaRPr lang="tr-TR" sz="1800" dirty="0"/>
                    </a:p>
                  </a:txBody>
                  <a:tcPr marL="121920" marR="121920"/>
                </a:tc>
                <a:tc>
                  <a:txBody>
                    <a:bodyPr/>
                    <a:lstStyle/>
                    <a:p>
                      <a:pPr algn="ctr"/>
                      <a:r>
                        <a:rPr lang="tr-TR" sz="1800" dirty="0" smtClean="0"/>
                        <a:t>1</a:t>
                      </a:r>
                      <a:endParaRPr lang="tr-TR" sz="1800" dirty="0"/>
                    </a:p>
                  </a:txBody>
                  <a:tcPr marL="121920" marR="121920"/>
                </a:tc>
                <a:tc>
                  <a:txBody>
                    <a:bodyPr/>
                    <a:lstStyle/>
                    <a:p>
                      <a:pPr algn="ctr"/>
                      <a:r>
                        <a:rPr lang="tr-TR" sz="1800" dirty="0" smtClean="0"/>
                        <a:t>4</a:t>
                      </a:r>
                      <a:endParaRPr lang="tr-TR" sz="1800" dirty="0"/>
                    </a:p>
                  </a:txBody>
                  <a:tcPr marL="121920" marR="121920"/>
                </a:tc>
                <a:tc>
                  <a:txBody>
                    <a:bodyPr/>
                    <a:lstStyle/>
                    <a:p>
                      <a:pPr algn="ctr"/>
                      <a:r>
                        <a:rPr lang="tr-TR" sz="1800" b="1" dirty="0" smtClean="0"/>
                        <a:t>36</a:t>
                      </a:r>
                      <a:endParaRPr lang="tr-TR" sz="1800" b="1" dirty="0"/>
                    </a:p>
                  </a:txBody>
                  <a:tcPr marL="121920" marR="121920"/>
                </a:tc>
                <a:tc>
                  <a:txBody>
                    <a:bodyPr/>
                    <a:lstStyle/>
                    <a:p>
                      <a:pPr algn="ctr"/>
                      <a:r>
                        <a:rPr lang="tr-TR" sz="1800" dirty="0" smtClean="0"/>
                        <a:t>B</a:t>
                      </a:r>
                      <a:endParaRPr lang="tr-TR" sz="1800" dirty="0"/>
                    </a:p>
                  </a:txBody>
                  <a:tcPr marL="121920" marR="121920"/>
                </a:tc>
                <a:extLst>
                  <a:ext uri="{0D108BD9-81ED-4DB2-BD59-A6C34878D82A}">
                    <a16:rowId xmlns:a16="http://schemas.microsoft.com/office/drawing/2014/main" val="10004"/>
                  </a:ext>
                </a:extLst>
              </a:tr>
              <a:tr h="370840">
                <a:tc>
                  <a:txBody>
                    <a:bodyPr/>
                    <a:lstStyle/>
                    <a:p>
                      <a:pPr algn="ctr"/>
                      <a:r>
                        <a:rPr lang="tr-TR" sz="1800" dirty="0" smtClean="0"/>
                        <a:t>41</a:t>
                      </a:r>
                      <a:endParaRPr lang="tr-TR" sz="1800" dirty="0"/>
                    </a:p>
                  </a:txBody>
                  <a:tcPr marL="121920" marR="121920"/>
                </a:tc>
                <a:tc>
                  <a:txBody>
                    <a:bodyPr/>
                    <a:lstStyle/>
                    <a:p>
                      <a:pPr algn="ctr"/>
                      <a:r>
                        <a:rPr lang="tr-TR" sz="1800" dirty="0" smtClean="0"/>
                        <a:t>1</a:t>
                      </a:r>
                      <a:endParaRPr lang="tr-TR" sz="1800" dirty="0"/>
                    </a:p>
                  </a:txBody>
                  <a:tcPr marL="121920" marR="121920"/>
                </a:tc>
                <a:tc>
                  <a:txBody>
                    <a:bodyPr/>
                    <a:lstStyle/>
                    <a:p>
                      <a:pPr algn="ctr"/>
                      <a:r>
                        <a:rPr lang="tr-TR" sz="1800" dirty="0" smtClean="0"/>
                        <a:t>5</a:t>
                      </a:r>
                      <a:endParaRPr lang="tr-TR" sz="1800" dirty="0"/>
                    </a:p>
                  </a:txBody>
                  <a:tcPr marL="121920" marR="121920"/>
                </a:tc>
                <a:tc>
                  <a:txBody>
                    <a:bodyPr/>
                    <a:lstStyle/>
                    <a:p>
                      <a:pPr algn="ctr"/>
                      <a:r>
                        <a:rPr lang="tr-TR" sz="1800" b="1" dirty="0" smtClean="0"/>
                        <a:t>45</a:t>
                      </a:r>
                      <a:endParaRPr lang="tr-TR" sz="1800" b="1" dirty="0"/>
                    </a:p>
                  </a:txBody>
                  <a:tcPr marL="121920" marR="121920"/>
                </a:tc>
                <a:tc>
                  <a:txBody>
                    <a:bodyPr/>
                    <a:lstStyle/>
                    <a:p>
                      <a:pPr algn="ctr"/>
                      <a:r>
                        <a:rPr lang="tr-TR" sz="1800" dirty="0" smtClean="0"/>
                        <a:t>C</a:t>
                      </a:r>
                      <a:endParaRPr lang="tr-TR" sz="1800" dirty="0"/>
                    </a:p>
                  </a:txBody>
                  <a:tcPr marL="121920" marR="121920"/>
                </a:tc>
                <a:extLst>
                  <a:ext uri="{0D108BD9-81ED-4DB2-BD59-A6C34878D82A}">
                    <a16:rowId xmlns:a16="http://schemas.microsoft.com/office/drawing/2014/main" val="10005"/>
                  </a:ext>
                </a:extLst>
              </a:tr>
              <a:tr h="370840">
                <a:tc>
                  <a:txBody>
                    <a:bodyPr/>
                    <a:lstStyle/>
                    <a:p>
                      <a:pPr algn="ctr"/>
                      <a:r>
                        <a:rPr lang="tr-TR" sz="1800" dirty="0" smtClean="0"/>
                        <a:t>37</a:t>
                      </a:r>
                      <a:endParaRPr lang="tr-TR" sz="1800" dirty="0"/>
                    </a:p>
                  </a:txBody>
                  <a:tcPr marL="121920" marR="121920"/>
                </a:tc>
                <a:tc>
                  <a:txBody>
                    <a:bodyPr/>
                    <a:lstStyle/>
                    <a:p>
                      <a:pPr algn="ctr"/>
                      <a:r>
                        <a:rPr lang="tr-TR" sz="1800" dirty="0" smtClean="0"/>
                        <a:t>3</a:t>
                      </a:r>
                      <a:endParaRPr lang="tr-TR" sz="1800" dirty="0"/>
                    </a:p>
                  </a:txBody>
                  <a:tcPr marL="121920" marR="121920"/>
                </a:tc>
                <a:tc>
                  <a:txBody>
                    <a:bodyPr/>
                    <a:lstStyle/>
                    <a:p>
                      <a:pPr algn="ctr"/>
                      <a:r>
                        <a:rPr lang="tr-TR" sz="1800" dirty="0" smtClean="0"/>
                        <a:t>8</a:t>
                      </a:r>
                      <a:endParaRPr lang="tr-TR" sz="1800" dirty="0"/>
                    </a:p>
                  </a:txBody>
                  <a:tcPr marL="121920" marR="121920"/>
                </a:tc>
                <a:tc>
                  <a:txBody>
                    <a:bodyPr/>
                    <a:lstStyle/>
                    <a:p>
                      <a:pPr algn="ctr"/>
                      <a:r>
                        <a:rPr lang="tr-TR" sz="1800" b="1" dirty="0" smtClean="0"/>
                        <a:t>72</a:t>
                      </a:r>
                      <a:endParaRPr lang="tr-TR" sz="1800" b="1" dirty="0"/>
                    </a:p>
                  </a:txBody>
                  <a:tcPr marL="121920" marR="121920"/>
                </a:tc>
                <a:tc>
                  <a:txBody>
                    <a:bodyPr/>
                    <a:lstStyle/>
                    <a:p>
                      <a:pPr algn="ctr"/>
                      <a:r>
                        <a:rPr lang="tr-TR" sz="1800" dirty="0" smtClean="0"/>
                        <a:t>F</a:t>
                      </a:r>
                      <a:endParaRPr lang="tr-TR" sz="1800" dirty="0"/>
                    </a:p>
                  </a:txBody>
                  <a:tcPr marL="121920" marR="121920"/>
                </a:tc>
                <a:extLst>
                  <a:ext uri="{0D108BD9-81ED-4DB2-BD59-A6C34878D82A}">
                    <a16:rowId xmlns:a16="http://schemas.microsoft.com/office/drawing/2014/main" val="10006"/>
                  </a:ext>
                </a:extLst>
              </a:tr>
              <a:tr h="370840">
                <a:tc>
                  <a:txBody>
                    <a:bodyPr/>
                    <a:lstStyle/>
                    <a:p>
                      <a:pPr algn="ctr"/>
                      <a:r>
                        <a:rPr lang="tr-TR" sz="1800" dirty="0" smtClean="0"/>
                        <a:t>28</a:t>
                      </a:r>
                      <a:endParaRPr lang="tr-TR" sz="1800" dirty="0"/>
                    </a:p>
                  </a:txBody>
                  <a:tcPr marL="121920" marR="121920"/>
                </a:tc>
                <a:tc>
                  <a:txBody>
                    <a:bodyPr/>
                    <a:lstStyle/>
                    <a:p>
                      <a:pPr algn="ctr"/>
                      <a:r>
                        <a:rPr lang="tr-TR" sz="1800" dirty="0" smtClean="0"/>
                        <a:t>1</a:t>
                      </a:r>
                      <a:endParaRPr lang="tr-TR" sz="1800" dirty="0"/>
                    </a:p>
                  </a:txBody>
                  <a:tcPr marL="121920" marR="121920"/>
                </a:tc>
                <a:tc>
                  <a:txBody>
                    <a:bodyPr/>
                    <a:lstStyle/>
                    <a:p>
                      <a:pPr algn="ctr"/>
                      <a:r>
                        <a:rPr lang="tr-TR" sz="1800" dirty="0" smtClean="0"/>
                        <a:t>9</a:t>
                      </a:r>
                      <a:endParaRPr lang="tr-TR" sz="1800" dirty="0"/>
                    </a:p>
                  </a:txBody>
                  <a:tcPr marL="121920" marR="121920"/>
                </a:tc>
                <a:tc>
                  <a:txBody>
                    <a:bodyPr/>
                    <a:lstStyle/>
                    <a:p>
                      <a:pPr algn="ctr"/>
                      <a:r>
                        <a:rPr lang="tr-TR" sz="1800" b="1" dirty="0" smtClean="0"/>
                        <a:t>81</a:t>
                      </a:r>
                      <a:endParaRPr lang="tr-TR" sz="1800" b="1" dirty="0"/>
                    </a:p>
                  </a:txBody>
                  <a:tcPr marL="121920" marR="121920"/>
                </a:tc>
                <a:tc>
                  <a:txBody>
                    <a:bodyPr/>
                    <a:lstStyle/>
                    <a:p>
                      <a:pPr algn="ctr"/>
                      <a:r>
                        <a:rPr lang="tr-TR" sz="1800" dirty="0" smtClean="0"/>
                        <a:t>F</a:t>
                      </a:r>
                      <a:endParaRPr lang="tr-TR" sz="1800" dirty="0"/>
                    </a:p>
                  </a:txBody>
                  <a:tcPr marL="121920" marR="121920"/>
                </a:tc>
                <a:extLst>
                  <a:ext uri="{0D108BD9-81ED-4DB2-BD59-A6C34878D82A}">
                    <a16:rowId xmlns:a16="http://schemas.microsoft.com/office/drawing/2014/main" val="10007"/>
                  </a:ext>
                </a:extLst>
              </a:tr>
              <a:tr h="368924">
                <a:tc>
                  <a:txBody>
                    <a:bodyPr/>
                    <a:lstStyle/>
                    <a:p>
                      <a:pPr algn="ctr"/>
                      <a:r>
                        <a:rPr lang="tr-TR" sz="1800" dirty="0" smtClean="0"/>
                        <a:t>20</a:t>
                      </a:r>
                      <a:endParaRPr lang="tr-TR" sz="1800" dirty="0"/>
                    </a:p>
                  </a:txBody>
                  <a:tcPr marL="121920" marR="121920"/>
                </a:tc>
                <a:tc>
                  <a:txBody>
                    <a:bodyPr/>
                    <a:lstStyle/>
                    <a:p>
                      <a:pPr algn="ctr"/>
                      <a:r>
                        <a:rPr lang="tr-TR" sz="1800" dirty="0" smtClean="0"/>
                        <a:t>1</a:t>
                      </a:r>
                      <a:endParaRPr lang="tr-TR" sz="1800" dirty="0"/>
                    </a:p>
                  </a:txBody>
                  <a:tcPr marL="121920" marR="121920"/>
                </a:tc>
                <a:tc>
                  <a:txBody>
                    <a:bodyPr/>
                    <a:lstStyle/>
                    <a:p>
                      <a:pPr algn="ctr"/>
                      <a:r>
                        <a:rPr lang="tr-TR" sz="1800" dirty="0" smtClean="0"/>
                        <a:t>10</a:t>
                      </a:r>
                      <a:endParaRPr lang="tr-TR" sz="1800" dirty="0"/>
                    </a:p>
                  </a:txBody>
                  <a:tcPr marL="121920" marR="121920"/>
                </a:tc>
                <a:tc>
                  <a:txBody>
                    <a:bodyPr/>
                    <a:lstStyle/>
                    <a:p>
                      <a:pPr algn="ctr"/>
                      <a:r>
                        <a:rPr lang="tr-TR" sz="1800" b="1" dirty="0" smtClean="0"/>
                        <a:t>90</a:t>
                      </a:r>
                      <a:endParaRPr lang="tr-TR" sz="1800" b="1" dirty="0"/>
                    </a:p>
                  </a:txBody>
                  <a:tcPr marL="121920" marR="121920"/>
                </a:tc>
                <a:tc>
                  <a:txBody>
                    <a:bodyPr/>
                    <a:lstStyle/>
                    <a:p>
                      <a:pPr algn="ctr"/>
                      <a:r>
                        <a:rPr lang="tr-TR" sz="1800" dirty="0" smtClean="0"/>
                        <a:t>F</a:t>
                      </a:r>
                      <a:endParaRPr lang="tr-TR" sz="1800" dirty="0"/>
                    </a:p>
                  </a:txBody>
                  <a:tcPr marL="121920" marR="121920"/>
                </a:tc>
                <a:extLst>
                  <a:ext uri="{0D108BD9-81ED-4DB2-BD59-A6C34878D82A}">
                    <a16:rowId xmlns:a16="http://schemas.microsoft.com/office/drawing/2014/main" val="10008"/>
                  </a:ext>
                </a:extLst>
              </a:tr>
              <a:tr h="370840">
                <a:tc>
                  <a:txBody>
                    <a:bodyPr/>
                    <a:lstStyle/>
                    <a:p>
                      <a:pPr algn="ctr"/>
                      <a:r>
                        <a:rPr lang="tr-TR" sz="1800" dirty="0" smtClean="0"/>
                        <a:t>15</a:t>
                      </a:r>
                      <a:endParaRPr lang="tr-TR" sz="1800" dirty="0"/>
                    </a:p>
                  </a:txBody>
                  <a:tcPr marL="121920" marR="121920"/>
                </a:tc>
                <a:tc>
                  <a:txBody>
                    <a:bodyPr/>
                    <a:lstStyle/>
                    <a:p>
                      <a:pPr algn="ctr"/>
                      <a:r>
                        <a:rPr lang="tr-TR" sz="1800" dirty="0" smtClean="0"/>
                        <a:t>1</a:t>
                      </a:r>
                      <a:endParaRPr lang="tr-TR" sz="1800" dirty="0"/>
                    </a:p>
                  </a:txBody>
                  <a:tcPr marL="121920" marR="121920"/>
                </a:tc>
                <a:tc>
                  <a:txBody>
                    <a:bodyPr/>
                    <a:lstStyle/>
                    <a:p>
                      <a:pPr algn="ctr"/>
                      <a:r>
                        <a:rPr lang="tr-TR" sz="1800" dirty="0" smtClean="0"/>
                        <a:t>11</a:t>
                      </a:r>
                      <a:endParaRPr lang="tr-TR" sz="1800" dirty="0"/>
                    </a:p>
                  </a:txBody>
                  <a:tcPr marL="121920" marR="121920"/>
                </a:tc>
                <a:tc>
                  <a:txBody>
                    <a:bodyPr/>
                    <a:lstStyle/>
                    <a:p>
                      <a:pPr algn="ctr"/>
                      <a:r>
                        <a:rPr lang="tr-TR" sz="1800" b="1" dirty="0" smtClean="0"/>
                        <a:t>100</a:t>
                      </a:r>
                      <a:endParaRPr lang="tr-TR" sz="1800" b="1" dirty="0"/>
                    </a:p>
                  </a:txBody>
                  <a:tcPr marL="121920" marR="121920"/>
                </a:tc>
                <a:tc>
                  <a:txBody>
                    <a:bodyPr/>
                    <a:lstStyle/>
                    <a:p>
                      <a:pPr algn="ctr"/>
                      <a:r>
                        <a:rPr lang="tr-TR" sz="1800" dirty="0" smtClean="0"/>
                        <a:t>F</a:t>
                      </a:r>
                      <a:endParaRPr lang="tr-TR" sz="1800" dirty="0"/>
                    </a:p>
                  </a:txBody>
                  <a:tcPr marL="121920" marR="121920"/>
                </a:tc>
                <a:extLst>
                  <a:ext uri="{0D108BD9-81ED-4DB2-BD59-A6C34878D82A}">
                    <a16:rowId xmlns:a16="http://schemas.microsoft.com/office/drawing/2014/main" val="10009"/>
                  </a:ext>
                </a:extLst>
              </a:tr>
            </a:tbl>
          </a:graphicData>
        </a:graphic>
      </p:graphicFrame>
      <p:sp>
        <p:nvSpPr>
          <p:cNvPr id="8" name="Metin kutusu 7"/>
          <p:cNvSpPr txBox="1"/>
          <p:nvPr/>
        </p:nvSpPr>
        <p:spPr>
          <a:xfrm>
            <a:off x="2705099" y="5103331"/>
            <a:ext cx="6527801" cy="1631216"/>
          </a:xfrm>
          <a:prstGeom prst="rect">
            <a:avLst/>
          </a:prstGeom>
          <a:noFill/>
        </p:spPr>
        <p:txBody>
          <a:bodyPr wrap="square" rtlCol="0">
            <a:spAutoFit/>
          </a:bodyPr>
          <a:lstStyle/>
          <a:p>
            <a:r>
              <a:rPr lang="tr-TR" dirty="0" smtClean="0">
                <a:solidFill>
                  <a:prstClr val="black"/>
                </a:solidFill>
              </a:rPr>
              <a:t> </a:t>
            </a:r>
            <a:r>
              <a:rPr lang="tr-TR" sz="2000" b="1" u="sng" dirty="0" smtClean="0">
                <a:solidFill>
                  <a:srgbClr val="C00000"/>
                </a:solidFill>
              </a:rPr>
              <a:t>Yüzdelik Dilimleri</a:t>
            </a:r>
            <a:r>
              <a:rPr lang="tr-TR" sz="2000" dirty="0" smtClean="0">
                <a:solidFill>
                  <a:srgbClr val="C00000"/>
                </a:solidFill>
              </a:rPr>
              <a:t>                       </a:t>
            </a:r>
            <a:r>
              <a:rPr lang="tr-TR" sz="2000" b="1" u="sng" dirty="0" smtClean="0">
                <a:solidFill>
                  <a:srgbClr val="C00000"/>
                </a:solidFill>
              </a:rPr>
              <a:t>Notu</a:t>
            </a:r>
            <a:r>
              <a:rPr lang="tr-TR" sz="2000" dirty="0" smtClean="0">
                <a:solidFill>
                  <a:srgbClr val="C00000"/>
                </a:solidFill>
              </a:rPr>
              <a:t>                  </a:t>
            </a:r>
            <a:r>
              <a:rPr lang="tr-TR" sz="2000" b="1" u="sng" dirty="0" smtClean="0">
                <a:solidFill>
                  <a:srgbClr val="C00000"/>
                </a:solidFill>
              </a:rPr>
              <a:t>Anlamı </a:t>
            </a:r>
          </a:p>
          <a:p>
            <a:r>
              <a:rPr lang="tr-TR" sz="2000" dirty="0" smtClean="0">
                <a:solidFill>
                  <a:prstClr val="black"/>
                </a:solidFill>
              </a:rPr>
              <a:t>İlk %20’ye girenlere                        A                      Pekiyi</a:t>
            </a:r>
          </a:p>
          <a:p>
            <a:r>
              <a:rPr lang="tr-TR" sz="2000" dirty="0" smtClean="0">
                <a:solidFill>
                  <a:prstClr val="black"/>
                </a:solidFill>
              </a:rPr>
              <a:t>%21 -40 arasında olanlara             B                      İyi</a:t>
            </a:r>
          </a:p>
          <a:p>
            <a:r>
              <a:rPr lang="tr-TR" sz="2000" dirty="0" smtClean="0">
                <a:solidFill>
                  <a:prstClr val="black"/>
                </a:solidFill>
              </a:rPr>
              <a:t>%41- 60 arasında olanlara             C                      Orta</a:t>
            </a:r>
          </a:p>
          <a:p>
            <a:r>
              <a:rPr lang="tr-TR" sz="2000" dirty="0" smtClean="0">
                <a:solidFill>
                  <a:prstClr val="black"/>
                </a:solidFill>
              </a:rPr>
              <a:t>%61-100 arasında olanlara            F                      Başarısız</a:t>
            </a:r>
            <a:endParaRPr lang="tr-TR" sz="2000" dirty="0">
              <a:solidFill>
                <a:prstClr val="black"/>
              </a:solidFill>
            </a:endParaRPr>
          </a:p>
        </p:txBody>
      </p:sp>
      <p:sp>
        <p:nvSpPr>
          <p:cNvPr id="2" name="Dikdörtgen 1"/>
          <p:cNvSpPr/>
          <p:nvPr/>
        </p:nvSpPr>
        <p:spPr>
          <a:xfrm>
            <a:off x="288759" y="168557"/>
            <a:ext cx="10796336" cy="480131"/>
          </a:xfrm>
          <a:prstGeom prst="rect">
            <a:avLst/>
          </a:prstGeom>
        </p:spPr>
        <p:txBody>
          <a:bodyPr wrap="square">
            <a:spAutoFit/>
          </a:bodyPr>
          <a:lstStyle/>
          <a:p>
            <a:pPr marL="228600" lvl="0" indent="-228600" algn="ctr">
              <a:lnSpc>
                <a:spcPct val="90000"/>
              </a:lnSpc>
              <a:spcBef>
                <a:spcPts val="1000"/>
              </a:spcBef>
              <a:buFont typeface="Arial" panose="020B0604020202020204" pitchFamily="34" charset="0"/>
              <a:buChar char="•"/>
            </a:pPr>
            <a:r>
              <a:rPr lang="tr-TR" sz="2800" b="1" dirty="0" smtClean="0">
                <a:solidFill>
                  <a:srgbClr val="C00000"/>
                </a:solidFill>
                <a:latin typeface="Arial" pitchFamily="34" charset="0"/>
                <a:cs typeface="Arial" pitchFamily="34" charset="0"/>
              </a:rPr>
              <a:t>Yüzdelik Sırasına Göre Not </a:t>
            </a:r>
            <a:r>
              <a:rPr lang="tr-TR" sz="2800" b="1" dirty="0">
                <a:solidFill>
                  <a:srgbClr val="C00000"/>
                </a:solidFill>
                <a:latin typeface="Arial" pitchFamily="34" charset="0"/>
                <a:cs typeface="Arial" pitchFamily="34" charset="0"/>
              </a:rPr>
              <a:t>Verme </a:t>
            </a:r>
          </a:p>
        </p:txBody>
      </p:sp>
      <p:sp>
        <p:nvSpPr>
          <p:cNvPr id="3" name="Metin kutusu 2"/>
          <p:cNvSpPr txBox="1"/>
          <p:nvPr/>
        </p:nvSpPr>
        <p:spPr>
          <a:xfrm>
            <a:off x="9379974" y="958644"/>
            <a:ext cx="2812026" cy="2308324"/>
          </a:xfrm>
          <a:prstGeom prst="rect">
            <a:avLst/>
          </a:prstGeom>
          <a:noFill/>
        </p:spPr>
        <p:txBody>
          <a:bodyPr wrap="square" rtlCol="0">
            <a:spAutoFit/>
          </a:bodyPr>
          <a:lstStyle/>
          <a:p>
            <a:r>
              <a:rPr lang="tr-TR" sz="2400" dirty="0" smtClean="0"/>
              <a:t>Yüzdelik sıra (Y%) = Yığmalı Frekans / Toplam Mevcut</a:t>
            </a:r>
          </a:p>
          <a:p>
            <a:endParaRPr lang="tr-TR" sz="2400" dirty="0"/>
          </a:p>
          <a:p>
            <a:r>
              <a:rPr lang="tr-TR" sz="2400" dirty="0" smtClean="0"/>
              <a:t>Örneğin;</a:t>
            </a:r>
          </a:p>
          <a:p>
            <a:r>
              <a:rPr lang="tr-TR" sz="2400" dirty="0" smtClean="0"/>
              <a:t>Y% = 5 / 11 = 45</a:t>
            </a:r>
            <a:endParaRPr lang="tr-TR" sz="2400" dirty="0"/>
          </a:p>
        </p:txBody>
      </p:sp>
    </p:spTree>
    <p:extLst>
      <p:ext uri="{BB962C8B-B14F-4D97-AF65-F5344CB8AC3E}">
        <p14:creationId xmlns:p14="http://schemas.microsoft.com/office/powerpoint/2010/main" val="251480710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5C39ED1A-007D-4364-92FB-E8C5649A7551}"/>
              </a:ext>
            </a:extLst>
          </p:cNvPr>
          <p:cNvSpPr>
            <a:spLocks noGrp="1"/>
          </p:cNvSpPr>
          <p:nvPr>
            <p:ph type="body" idx="1"/>
          </p:nvPr>
        </p:nvSpPr>
        <p:spPr>
          <a:xfrm>
            <a:off x="192504" y="866196"/>
            <a:ext cx="4497665" cy="2217730"/>
          </a:xfrm>
        </p:spPr>
        <p:txBody>
          <a:bodyPr vert="horz" lIns="91440" tIns="45720" rIns="91440" bIns="45720" rtlCol="0" anchor="b">
            <a:normAutofit/>
          </a:bodyPr>
          <a:lstStyle/>
          <a:p>
            <a:pPr algn="l"/>
            <a:r>
              <a:rPr lang="tr-TR" sz="2200" dirty="0" smtClean="0">
                <a:latin typeface="Bahnschrift SemiBold" panose="020B0502040204020203" pitchFamily="34" charset="0"/>
              </a:rPr>
              <a:t>Yanda </a:t>
            </a:r>
            <a:r>
              <a:rPr lang="tr-TR" sz="2200" dirty="0">
                <a:latin typeface="Bahnschrift SemiBold" panose="020B0502040204020203" pitchFamily="34" charset="0"/>
              </a:rPr>
              <a:t>belirtilen yüzdelik sıra dikkate </a:t>
            </a:r>
            <a:r>
              <a:rPr lang="tr-TR" sz="2200" dirty="0" smtClean="0">
                <a:latin typeface="Bahnschrift SemiBold" panose="020B0502040204020203" pitchFamily="34" charset="0"/>
              </a:rPr>
              <a:t>alınarak, </a:t>
            </a:r>
            <a:r>
              <a:rPr lang="tr-TR" sz="2200" dirty="0">
                <a:latin typeface="Bahnschrift SemiBold" panose="020B0502040204020203" pitchFamily="34" charset="0"/>
              </a:rPr>
              <a:t>öğrencilere  önceden belirlenmiş olan ölçüte göre not verilebilir.</a:t>
            </a:r>
          </a:p>
          <a:p>
            <a:pPr algn="l"/>
            <a:endParaRPr lang="en-US" sz="2200" kern="1200" dirty="0">
              <a:latin typeface="Bahnschrift SemiBold" panose="020B0502040204020203" pitchFamily="34" charset="0"/>
            </a:endParaRPr>
          </a:p>
        </p:txBody>
      </p:sp>
      <p:pic>
        <p:nvPicPr>
          <p:cNvPr id="5" name="Resim 4" descr="metin, makbuz içeren bir resim&#10;&#10;Açıklama otomatik olarak oluşturuldu">
            <a:extLst>
              <a:ext uri="{FF2B5EF4-FFF2-40B4-BE49-F238E27FC236}">
                <a16:creationId xmlns:a16="http://schemas.microsoft.com/office/drawing/2014/main" id="{AAAC36CC-3B68-4067-9C05-305BEAC7F4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3348" y="0"/>
            <a:ext cx="7448652" cy="6857999"/>
          </a:xfrm>
          <a:prstGeom prst="roundRect">
            <a:avLst>
              <a:gd name="adj" fmla="val 3876"/>
            </a:avLst>
          </a:prstGeom>
          <a:ln>
            <a:solidFill>
              <a:schemeClr val="accent1"/>
            </a:solidFill>
          </a:ln>
          <a:effectLst/>
        </p:spPr>
      </p:pic>
      <p:graphicFrame>
        <p:nvGraphicFramePr>
          <p:cNvPr id="2" name="Tablo 1"/>
          <p:cNvGraphicFramePr>
            <a:graphicFrameLocks noGrp="1"/>
          </p:cNvGraphicFramePr>
          <p:nvPr>
            <p:extLst/>
          </p:nvPr>
        </p:nvGraphicFramePr>
        <p:xfrm>
          <a:off x="208966" y="3425597"/>
          <a:ext cx="4219071" cy="1775059"/>
        </p:xfrm>
        <a:graphic>
          <a:graphicData uri="http://schemas.openxmlformats.org/drawingml/2006/table">
            <a:tbl>
              <a:tblPr firstRow="1" firstCol="1" bandRow="1"/>
              <a:tblGrid>
                <a:gridCol w="2249412">
                  <a:extLst>
                    <a:ext uri="{9D8B030D-6E8A-4147-A177-3AD203B41FA5}">
                      <a16:colId xmlns:a16="http://schemas.microsoft.com/office/drawing/2014/main" val="20000"/>
                    </a:ext>
                  </a:extLst>
                </a:gridCol>
                <a:gridCol w="628554">
                  <a:extLst>
                    <a:ext uri="{9D8B030D-6E8A-4147-A177-3AD203B41FA5}">
                      <a16:colId xmlns:a16="http://schemas.microsoft.com/office/drawing/2014/main" val="20001"/>
                    </a:ext>
                  </a:extLst>
                </a:gridCol>
                <a:gridCol w="1341105">
                  <a:extLst>
                    <a:ext uri="{9D8B030D-6E8A-4147-A177-3AD203B41FA5}">
                      <a16:colId xmlns:a16="http://schemas.microsoft.com/office/drawing/2014/main" val="20002"/>
                    </a:ext>
                  </a:extLst>
                </a:gridCol>
              </a:tblGrid>
              <a:tr h="372979">
                <a:tc>
                  <a:txBody>
                    <a:bodyPr/>
                    <a:lstStyle/>
                    <a:p>
                      <a:pPr>
                        <a:lnSpc>
                          <a:spcPct val="115000"/>
                        </a:lnSpc>
                        <a:spcAft>
                          <a:spcPts val="0"/>
                        </a:spcAft>
                      </a:pPr>
                      <a:r>
                        <a:rPr lang="tr-TR" sz="2000" b="1" dirty="0">
                          <a:effectLst/>
                          <a:latin typeface="Arial"/>
                          <a:ea typeface="Calibri"/>
                          <a:cs typeface="Times New Roman"/>
                        </a:rPr>
                        <a:t>Yüzdelik</a:t>
                      </a:r>
                      <a:endParaRPr lang="tr-TR"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2000" b="1">
                          <a:effectLst/>
                          <a:latin typeface="Arial"/>
                          <a:ea typeface="Calibri"/>
                          <a:cs typeface="Times New Roman"/>
                        </a:rPr>
                        <a:t>Not</a:t>
                      </a:r>
                      <a:endParaRPr lang="tr-TR"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2000" b="1">
                          <a:effectLst/>
                          <a:latin typeface="Arial"/>
                          <a:ea typeface="Calibri"/>
                          <a:cs typeface="Times New Roman"/>
                        </a:rPr>
                        <a:t>Anlamı</a:t>
                      </a:r>
                      <a:endParaRPr lang="tr-TR"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15000"/>
                        </a:lnSpc>
                        <a:spcBef>
                          <a:spcPts val="600"/>
                        </a:spcBef>
                        <a:spcAft>
                          <a:spcPts val="0"/>
                        </a:spcAft>
                      </a:pPr>
                      <a:r>
                        <a:rPr lang="tr-TR" sz="2000" kern="1200" dirty="0">
                          <a:solidFill>
                            <a:srgbClr val="000000"/>
                          </a:solidFill>
                          <a:effectLst/>
                          <a:latin typeface="Arial"/>
                          <a:ea typeface="+mn-ea"/>
                          <a:cs typeface="Times New Roman"/>
                        </a:rPr>
                        <a:t>%20’e girenlere                 </a:t>
                      </a:r>
                      <a:endParaRPr lang="tr-TR"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0"/>
                        </a:spcAft>
                      </a:pPr>
                      <a:r>
                        <a:rPr lang="tr-TR" sz="2000">
                          <a:effectLst/>
                          <a:latin typeface="Arial"/>
                          <a:ea typeface="Calibri"/>
                          <a:cs typeface="Times New Roman"/>
                        </a:rPr>
                        <a:t>A</a:t>
                      </a:r>
                      <a:endParaRPr lang="tr-TR"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0"/>
                        </a:spcAft>
                      </a:pPr>
                      <a:r>
                        <a:rPr lang="tr-TR" sz="2000" kern="1200">
                          <a:solidFill>
                            <a:srgbClr val="000000"/>
                          </a:solidFill>
                          <a:effectLst/>
                          <a:latin typeface="Arial"/>
                          <a:ea typeface="+mn-ea"/>
                          <a:cs typeface="Times New Roman"/>
                        </a:rPr>
                        <a:t>Pekiyi</a:t>
                      </a:r>
                      <a:endParaRPr lang="tr-TR"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Bef>
                          <a:spcPts val="600"/>
                        </a:spcBef>
                        <a:spcAft>
                          <a:spcPts val="0"/>
                        </a:spcAft>
                      </a:pPr>
                      <a:r>
                        <a:rPr lang="tr-TR" sz="2000" kern="1200">
                          <a:solidFill>
                            <a:srgbClr val="000000"/>
                          </a:solidFill>
                          <a:effectLst/>
                          <a:latin typeface="Arial"/>
                          <a:ea typeface="+mn-ea"/>
                          <a:cs typeface="Times New Roman"/>
                        </a:rPr>
                        <a:t>%21-40 arası                                                         </a:t>
                      </a:r>
                      <a:endParaRPr lang="tr-TR"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0"/>
                        </a:spcAft>
                      </a:pPr>
                      <a:r>
                        <a:rPr lang="tr-TR" sz="2000">
                          <a:effectLst/>
                          <a:latin typeface="Arial"/>
                          <a:ea typeface="Calibri"/>
                          <a:cs typeface="Times New Roman"/>
                        </a:rPr>
                        <a:t>B</a:t>
                      </a:r>
                      <a:endParaRPr lang="tr-TR"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0"/>
                        </a:spcAft>
                      </a:pPr>
                      <a:r>
                        <a:rPr lang="tr-TR" sz="2000" kern="1200">
                          <a:solidFill>
                            <a:srgbClr val="000000"/>
                          </a:solidFill>
                          <a:effectLst/>
                          <a:latin typeface="Arial"/>
                          <a:ea typeface="+mn-ea"/>
                          <a:cs typeface="Times New Roman"/>
                        </a:rPr>
                        <a:t>İyi</a:t>
                      </a:r>
                      <a:endParaRPr lang="tr-TR"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Bef>
                          <a:spcPts val="600"/>
                        </a:spcBef>
                        <a:spcAft>
                          <a:spcPts val="0"/>
                        </a:spcAft>
                      </a:pPr>
                      <a:r>
                        <a:rPr lang="tr-TR" sz="2000" kern="1200" dirty="0">
                          <a:solidFill>
                            <a:srgbClr val="000000"/>
                          </a:solidFill>
                          <a:effectLst/>
                          <a:latin typeface="Arial"/>
                          <a:ea typeface="+mn-ea"/>
                          <a:cs typeface="Times New Roman"/>
                        </a:rPr>
                        <a:t>%41-60 arası                                                                                                               </a:t>
                      </a:r>
                      <a:endParaRPr lang="tr-TR"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0"/>
                        </a:spcAft>
                      </a:pPr>
                      <a:r>
                        <a:rPr lang="tr-TR" sz="2000">
                          <a:effectLst/>
                          <a:latin typeface="Arial"/>
                          <a:ea typeface="Calibri"/>
                          <a:cs typeface="Times New Roman"/>
                        </a:rPr>
                        <a:t>C</a:t>
                      </a:r>
                      <a:endParaRPr lang="tr-TR"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0"/>
                        </a:spcAft>
                      </a:pPr>
                      <a:r>
                        <a:rPr lang="tr-TR" sz="2000" kern="1200">
                          <a:solidFill>
                            <a:srgbClr val="000000"/>
                          </a:solidFill>
                          <a:effectLst/>
                          <a:latin typeface="Arial"/>
                          <a:ea typeface="+mn-ea"/>
                          <a:cs typeface="Times New Roman"/>
                        </a:rPr>
                        <a:t>Orta</a:t>
                      </a:r>
                      <a:endParaRPr lang="tr-TR"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Bef>
                          <a:spcPts val="600"/>
                        </a:spcBef>
                        <a:spcAft>
                          <a:spcPts val="0"/>
                        </a:spcAft>
                      </a:pPr>
                      <a:r>
                        <a:rPr lang="tr-TR" sz="2000" kern="1200">
                          <a:solidFill>
                            <a:srgbClr val="000000"/>
                          </a:solidFill>
                          <a:effectLst/>
                          <a:latin typeface="Arial"/>
                          <a:ea typeface="+mn-ea"/>
                          <a:cs typeface="Times New Roman"/>
                        </a:rPr>
                        <a:t>%61-100 arası</a:t>
                      </a:r>
                      <a:endParaRPr lang="tr-TR"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0"/>
                        </a:spcAft>
                      </a:pPr>
                      <a:r>
                        <a:rPr lang="tr-TR" sz="2000" dirty="0">
                          <a:effectLst/>
                          <a:latin typeface="Arial"/>
                          <a:ea typeface="Calibri"/>
                          <a:cs typeface="Times New Roman"/>
                        </a:rPr>
                        <a:t>F</a:t>
                      </a:r>
                      <a:endParaRPr lang="tr-TR"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0"/>
                        </a:spcAft>
                      </a:pPr>
                      <a:r>
                        <a:rPr lang="tr-TR" sz="2000" kern="1200" dirty="0">
                          <a:solidFill>
                            <a:srgbClr val="000000"/>
                          </a:solidFill>
                          <a:effectLst/>
                          <a:latin typeface="Arial"/>
                          <a:ea typeface="+mn-ea"/>
                          <a:cs typeface="Times New Roman"/>
                        </a:rPr>
                        <a:t>Başarısız</a:t>
                      </a:r>
                      <a:endParaRPr lang="tr-TR"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69856560"/>
      </p:ext>
    </p:extLst>
  </p:cSld>
  <p:clrMapOvr>
    <a:masterClrMapping/>
  </p:clrMapOvr>
  <mc:AlternateContent xmlns:mc="http://schemas.openxmlformats.org/markup-compatibility/2006" xmlns:p14="http://schemas.microsoft.com/office/powerpoint/2010/main">
    <mc:Choice Requires="p14">
      <p:transition spd="med" p14:dur="700">
        <p14:rippl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99117" y="854344"/>
            <a:ext cx="10515600" cy="3761901"/>
          </a:xfrm>
        </p:spPr>
        <p:txBody>
          <a:bodyPr>
            <a:normAutofit/>
          </a:bodyPr>
          <a:lstStyle/>
          <a:p>
            <a:pPr algn="r"/>
            <a:r>
              <a:rPr lang="tr-TR" sz="3200" b="1" dirty="0"/>
              <a:t>Öğretmenlik bölümlerine başarı sıralaması şartı </a:t>
            </a:r>
            <a:r>
              <a:rPr lang="tr-TR" sz="3200" b="1" dirty="0" smtClean="0"/>
              <a:t>getirildi</a:t>
            </a:r>
            <a:br>
              <a:rPr lang="tr-TR" sz="3200" b="1" dirty="0" smtClean="0"/>
            </a:br>
            <a:r>
              <a:rPr lang="tr-TR" sz="3200" dirty="0"/>
              <a:t/>
            </a:r>
            <a:br>
              <a:rPr lang="tr-TR" sz="3200" dirty="0"/>
            </a:br>
            <a:r>
              <a:rPr lang="tr-TR" sz="3200" dirty="0"/>
              <a:t>YÖK Başkanı Prof. Dr. Yekta Saraç, öğretmenlik bölümlerine girişte ilk 240 bine girme şeklinde başarı sıralaması şartının getirildiğini bildirdi</a:t>
            </a:r>
            <a:r>
              <a:rPr lang="tr-TR" sz="3200" dirty="0" smtClean="0"/>
              <a:t>.</a:t>
            </a:r>
            <a:br>
              <a:rPr lang="tr-TR" sz="3200" dirty="0" smtClean="0"/>
            </a:br>
            <a:r>
              <a:rPr lang="tr-TR" sz="3200" dirty="0"/>
              <a:t/>
            </a:r>
            <a:br>
              <a:rPr lang="tr-TR" sz="3200" dirty="0"/>
            </a:br>
            <a:r>
              <a:rPr lang="tr-TR" sz="3200" dirty="0"/>
              <a:t>22.12.2016 </a:t>
            </a:r>
          </a:p>
        </p:txBody>
      </p:sp>
    </p:spTree>
    <p:extLst>
      <p:ext uri="{BB962C8B-B14F-4D97-AF65-F5344CB8AC3E}">
        <p14:creationId xmlns:p14="http://schemas.microsoft.com/office/powerpoint/2010/main" val="1149190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solidFill>
                  <a:schemeClr val="tx1"/>
                </a:solidFill>
              </a:rPr>
              <a:t>Psikomotor (</a:t>
            </a:r>
            <a:r>
              <a:rPr lang="tr-TR" b="1" dirty="0" err="1" smtClean="0">
                <a:solidFill>
                  <a:schemeClr val="tx1"/>
                </a:solidFill>
              </a:rPr>
              <a:t>Devinsel</a:t>
            </a:r>
            <a:r>
              <a:rPr lang="tr-TR" b="1" dirty="0" smtClean="0">
                <a:solidFill>
                  <a:schemeClr val="tx1"/>
                </a:solidFill>
              </a:rPr>
              <a:t>) Davranışların Ölçülmesi</a:t>
            </a:r>
            <a:endParaRPr lang="tr-TR" b="1" dirty="0">
              <a:solidFill>
                <a:schemeClr val="tx1"/>
              </a:solidFill>
            </a:endParaRPr>
          </a:p>
        </p:txBody>
      </p:sp>
      <p:sp>
        <p:nvSpPr>
          <p:cNvPr id="3" name="İçerik Yer Tutucusu 2"/>
          <p:cNvSpPr>
            <a:spLocks noGrp="1"/>
          </p:cNvSpPr>
          <p:nvPr>
            <p:ph idx="1"/>
          </p:nvPr>
        </p:nvSpPr>
        <p:spPr/>
        <p:txBody>
          <a:bodyPr/>
          <a:lstStyle/>
          <a:p>
            <a:r>
              <a:rPr lang="tr-TR" sz="2400" dirty="0" smtClean="0">
                <a:solidFill>
                  <a:schemeClr val="tx1"/>
                </a:solidFill>
                <a:latin typeface="Arial" panose="020B0604020202020204" pitchFamily="34" charset="0"/>
                <a:cs typeface="Arial" panose="020B0604020202020204" pitchFamily="34" charset="0"/>
              </a:rPr>
              <a:t>1. </a:t>
            </a:r>
            <a:r>
              <a:rPr lang="tr-TR" sz="2400" b="1" u="sng" dirty="0" smtClean="0">
                <a:solidFill>
                  <a:schemeClr val="tx1"/>
                </a:solidFill>
                <a:latin typeface="Arial" panose="020B0604020202020204" pitchFamily="34" charset="0"/>
                <a:cs typeface="Arial" panose="020B0604020202020204" pitchFamily="34" charset="0"/>
              </a:rPr>
              <a:t>Performans Testleri</a:t>
            </a:r>
            <a:r>
              <a:rPr lang="tr-TR" sz="2400" dirty="0" smtClean="0">
                <a:solidFill>
                  <a:schemeClr val="tx1"/>
                </a:solidFill>
                <a:latin typeface="Arial" panose="020B0604020202020204" pitchFamily="34" charset="0"/>
                <a:cs typeface="Arial" panose="020B0604020202020204" pitchFamily="34" charset="0"/>
              </a:rPr>
              <a:t>: </a:t>
            </a:r>
            <a:r>
              <a:rPr lang="tr-TR" sz="2400" dirty="0" err="1" smtClean="0">
                <a:solidFill>
                  <a:schemeClr val="tx1"/>
                </a:solidFill>
                <a:latin typeface="Arial" panose="020B0604020202020204" pitchFamily="34" charset="0"/>
                <a:cs typeface="Arial" panose="020B0604020202020204" pitchFamily="34" charset="0"/>
              </a:rPr>
              <a:t>Öğencinin</a:t>
            </a:r>
            <a:r>
              <a:rPr lang="tr-TR" sz="2400" dirty="0" smtClean="0">
                <a:solidFill>
                  <a:schemeClr val="tx1"/>
                </a:solidFill>
                <a:latin typeface="Arial" panose="020B0604020202020204" pitchFamily="34" charset="0"/>
                <a:cs typeface="Arial" panose="020B0604020202020204" pitchFamily="34" charset="0"/>
              </a:rPr>
              <a:t> bir alandaki becerilerini ölçmek amacıyla kullanılırlar. </a:t>
            </a:r>
          </a:p>
          <a:p>
            <a:r>
              <a:rPr lang="tr-TR" sz="2400" dirty="0" smtClean="0">
                <a:solidFill>
                  <a:schemeClr val="tx1"/>
                </a:solidFill>
                <a:latin typeface="Arial" panose="020B0604020202020204" pitchFamily="34" charset="0"/>
                <a:cs typeface="Arial" panose="020B0604020202020204" pitchFamily="34" charset="0"/>
              </a:rPr>
              <a:t>Örneğin; Kuranı Kerimi güzel ve doğru okuyabilme, ezanı güzel okuyabilme, ilahi söyleyebilme, hüsnü hat ve tezhip derslerinde güzel ürünler verebilme, güzel yazı yazabilme, resim yapabilme, müzik dersinde bir müzik aleti çalabilme ve müzik ezgisi söyleyebilme, beden eğitimi dersinde bir </a:t>
            </a:r>
            <a:r>
              <a:rPr lang="tr-TR" sz="2400" dirty="0" smtClean="0">
                <a:solidFill>
                  <a:schemeClr val="tx1"/>
                </a:solidFill>
                <a:latin typeface="Arial" panose="020B0604020202020204" pitchFamily="34" charset="0"/>
                <a:cs typeface="Arial" panose="020B0604020202020204" pitchFamily="34" charset="0"/>
              </a:rPr>
              <a:t>hareketi </a:t>
            </a:r>
            <a:r>
              <a:rPr lang="tr-TR" sz="2400" dirty="0" smtClean="0">
                <a:solidFill>
                  <a:schemeClr val="tx1"/>
                </a:solidFill>
                <a:latin typeface="Arial" panose="020B0604020202020204" pitchFamily="34" charset="0"/>
                <a:cs typeface="Arial" panose="020B0604020202020204" pitchFamily="34" charset="0"/>
              </a:rPr>
              <a:t>yapabilme, güzel futbol oynayabilme, el işi ile ilgili beceriler gösterebilme gibi…</a:t>
            </a:r>
            <a:endParaRPr lang="tr-TR"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9067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t>TEŞEKKÜRLER</a:t>
            </a:r>
            <a:endParaRPr lang="tr-TR" b="1" dirty="0"/>
          </a:p>
        </p:txBody>
      </p:sp>
    </p:spTree>
    <p:extLst>
      <p:ext uri="{BB962C8B-B14F-4D97-AF65-F5344CB8AC3E}">
        <p14:creationId xmlns:p14="http://schemas.microsoft.com/office/powerpoint/2010/main" val="39169194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E36536AF-B7E9-4BA7-A73A-1A531E570B58}"/>
              </a:ext>
            </a:extLst>
          </p:cNvPr>
          <p:cNvSpPr>
            <a:spLocks noGrp="1"/>
          </p:cNvSpPr>
          <p:nvPr>
            <p:ph type="subTitle" idx="1"/>
          </p:nvPr>
        </p:nvSpPr>
        <p:spPr>
          <a:xfrm>
            <a:off x="1" y="12"/>
            <a:ext cx="12025821" cy="6761871"/>
          </a:xfrm>
        </p:spPr>
        <p:txBody>
          <a:bodyPr>
            <a:normAutofit/>
          </a:bodyPr>
          <a:lstStyle/>
          <a:p>
            <a:endParaRPr lang="tr-TR" dirty="0"/>
          </a:p>
          <a:p>
            <a:endParaRPr lang="tr-TR" dirty="0"/>
          </a:p>
          <a:p>
            <a:pPr>
              <a:lnSpc>
                <a:spcPct val="120000"/>
              </a:lnSpc>
            </a:pPr>
            <a:endParaRPr lang="tr-TR" sz="1800" b="1" dirty="0" smtClean="0">
              <a:latin typeface="Times New Roman" panose="02020603050405020304" pitchFamily="18" charset="0"/>
              <a:cs typeface="Times New Roman" panose="02020603050405020304" pitchFamily="18" charset="0"/>
            </a:endParaRPr>
          </a:p>
          <a:p>
            <a:pPr>
              <a:lnSpc>
                <a:spcPct val="120000"/>
              </a:lnSpc>
            </a:pPr>
            <a:endParaRPr lang="tr-TR" sz="1800" b="1" dirty="0">
              <a:latin typeface="Times New Roman" panose="02020603050405020304" pitchFamily="18" charset="0"/>
              <a:cs typeface="Times New Roman" panose="02020603050405020304" pitchFamily="18" charset="0"/>
            </a:endParaRPr>
          </a:p>
          <a:p>
            <a:pPr>
              <a:lnSpc>
                <a:spcPct val="120000"/>
              </a:lnSpc>
            </a:pPr>
            <a:endParaRPr lang="tr-TR" sz="1800" b="1" dirty="0">
              <a:latin typeface="Times New Roman" panose="02020603050405020304" pitchFamily="18" charset="0"/>
              <a:cs typeface="Times New Roman" panose="02020603050405020304" pitchFamily="18" charset="0"/>
            </a:endParaRPr>
          </a:p>
          <a:p>
            <a:pPr>
              <a:lnSpc>
                <a:spcPct val="120000"/>
              </a:lnSpc>
              <a:spcBef>
                <a:spcPts val="1800"/>
              </a:spcBef>
            </a:pPr>
            <a:r>
              <a:rPr lang="tr-TR" sz="2800" b="1" dirty="0" smtClean="0">
                <a:latin typeface="Arial" pitchFamily="34" charset="0"/>
                <a:cs typeface="Arial" pitchFamily="34" charset="0"/>
              </a:rPr>
              <a:t>ONDOKUZ </a:t>
            </a:r>
            <a:r>
              <a:rPr lang="tr-TR" sz="2800" b="1" dirty="0">
                <a:latin typeface="Arial" pitchFamily="34" charset="0"/>
                <a:cs typeface="Arial" pitchFamily="34" charset="0"/>
              </a:rPr>
              <a:t>MAYIS ÜNİVERSİTESİ </a:t>
            </a:r>
            <a:endParaRPr lang="tr-TR" sz="2800" b="1" dirty="0" smtClean="0">
              <a:latin typeface="Arial" pitchFamily="34" charset="0"/>
              <a:cs typeface="Arial" pitchFamily="34" charset="0"/>
            </a:endParaRPr>
          </a:p>
          <a:p>
            <a:pPr>
              <a:lnSpc>
                <a:spcPct val="120000"/>
              </a:lnSpc>
            </a:pPr>
            <a:r>
              <a:rPr lang="tr-TR" sz="2800" b="1" dirty="0" smtClean="0">
                <a:latin typeface="Arial" pitchFamily="34" charset="0"/>
                <a:cs typeface="Arial" pitchFamily="34" charset="0"/>
              </a:rPr>
              <a:t>BAĞIL </a:t>
            </a:r>
            <a:r>
              <a:rPr lang="tr-TR" sz="2800" b="1" dirty="0">
                <a:latin typeface="Arial" pitchFamily="34" charset="0"/>
                <a:cs typeface="Arial" pitchFamily="34" charset="0"/>
              </a:rPr>
              <a:t>DEĞERLENDİRME YÖNERGESİ </a:t>
            </a:r>
            <a:endParaRPr lang="tr-TR" sz="2800" dirty="0">
              <a:latin typeface="Arial" pitchFamily="34" charset="0"/>
              <a:cs typeface="Arial" pitchFamily="34" charset="0"/>
            </a:endParaRPr>
          </a:p>
          <a:p>
            <a:endParaRPr lang="tr-TR" sz="1600" b="1" dirty="0">
              <a:latin typeface="Times New Roman" panose="02020603050405020304" pitchFamily="18" charset="0"/>
              <a:cs typeface="Times New Roman" panose="02020603050405020304" pitchFamily="18" charset="0"/>
            </a:endParaRPr>
          </a:p>
          <a:p>
            <a:endParaRPr lang="tr-TR" sz="2000" b="1" dirty="0">
              <a:latin typeface="Times New Roman" panose="02020603050405020304" pitchFamily="18" charset="0"/>
              <a:cs typeface="Times New Roman" panose="02020603050405020304" pitchFamily="18" charset="0"/>
            </a:endParaRPr>
          </a:p>
          <a:p>
            <a:endParaRPr lang="tr-TR" sz="1800" b="1" dirty="0">
              <a:latin typeface="Times New Roman" panose="02020603050405020304" pitchFamily="18" charset="0"/>
              <a:cs typeface="Times New Roman" panose="02020603050405020304" pitchFamily="18" charset="0"/>
            </a:endParaRPr>
          </a:p>
          <a:p>
            <a:r>
              <a:rPr lang="tr-TR" sz="1800" b="1" dirty="0">
                <a:latin typeface="Times New Roman" panose="02020603050405020304" pitchFamily="18" charset="0"/>
                <a:cs typeface="Times New Roman" panose="02020603050405020304" pitchFamily="18" charset="0"/>
              </a:rPr>
              <a:t>ARALIK </a:t>
            </a:r>
            <a:r>
              <a:rPr lang="tr-TR" sz="1800" b="1" dirty="0" smtClean="0">
                <a:latin typeface="Times New Roman" panose="02020603050405020304" pitchFamily="18" charset="0"/>
                <a:cs typeface="Times New Roman" panose="02020603050405020304" pitchFamily="18" charset="0"/>
              </a:rPr>
              <a:t>2019</a:t>
            </a:r>
            <a:endParaRPr lang="tr-TR" sz="1800" b="1" dirty="0">
              <a:latin typeface="Times New Roman" panose="02020603050405020304" pitchFamily="18" charset="0"/>
              <a:cs typeface="Times New Roman" panose="02020603050405020304" pitchFamily="18" charset="0"/>
            </a:endParaRPr>
          </a:p>
        </p:txBody>
      </p:sp>
      <p:pic>
        <p:nvPicPr>
          <p:cNvPr id="2" name="Resim 1">
            <a:extLst>
              <a:ext uri="{FF2B5EF4-FFF2-40B4-BE49-F238E27FC236}">
                <a16:creationId xmlns:a16="http://schemas.microsoft.com/office/drawing/2014/main" id="{7CB1B6DA-6DFD-4CBB-82AD-F46A0B3E1BEC}"/>
              </a:ext>
            </a:extLst>
          </p:cNvPr>
          <p:cNvPicPr>
            <a:picLocks noChangeAspect="1"/>
          </p:cNvPicPr>
          <p:nvPr/>
        </p:nvPicPr>
        <p:blipFill>
          <a:blip r:embed="rId2"/>
          <a:stretch>
            <a:fillRect/>
          </a:stretch>
        </p:blipFill>
        <p:spPr>
          <a:xfrm>
            <a:off x="8717792" y="103899"/>
            <a:ext cx="2437320" cy="1831731"/>
          </a:xfrm>
          <a:prstGeom prst="rect">
            <a:avLst/>
          </a:prstGeom>
        </p:spPr>
      </p:pic>
      <p:pic>
        <p:nvPicPr>
          <p:cNvPr id="4" name="Resim 3">
            <a:extLst>
              <a:ext uri="{FF2B5EF4-FFF2-40B4-BE49-F238E27FC236}">
                <a16:creationId xmlns:a16="http://schemas.microsoft.com/office/drawing/2014/main" id="{4F682C6F-24DC-42EA-9342-44564AC262BC}"/>
              </a:ext>
            </a:extLst>
          </p:cNvPr>
          <p:cNvPicPr>
            <a:picLocks noChangeAspect="1"/>
          </p:cNvPicPr>
          <p:nvPr/>
        </p:nvPicPr>
        <p:blipFill>
          <a:blip r:embed="rId3"/>
          <a:stretch>
            <a:fillRect/>
          </a:stretch>
        </p:blipFill>
        <p:spPr>
          <a:xfrm>
            <a:off x="991888" y="4323707"/>
            <a:ext cx="2542969" cy="2229629"/>
          </a:xfrm>
          <a:prstGeom prst="rect">
            <a:avLst/>
          </a:prstGeom>
        </p:spPr>
      </p:pic>
      <p:pic>
        <p:nvPicPr>
          <p:cNvPr id="5" name="Resim 4">
            <a:extLst>
              <a:ext uri="{FF2B5EF4-FFF2-40B4-BE49-F238E27FC236}">
                <a16:creationId xmlns:a16="http://schemas.microsoft.com/office/drawing/2014/main" id="{3DECBED7-1C15-40E7-8837-328A01860F61}"/>
              </a:ext>
            </a:extLst>
          </p:cNvPr>
          <p:cNvPicPr>
            <a:picLocks noChangeAspect="1"/>
          </p:cNvPicPr>
          <p:nvPr/>
        </p:nvPicPr>
        <p:blipFill>
          <a:blip r:embed="rId4"/>
          <a:stretch>
            <a:fillRect/>
          </a:stretch>
        </p:blipFill>
        <p:spPr>
          <a:xfrm>
            <a:off x="991888" y="187569"/>
            <a:ext cx="2490145" cy="2185060"/>
          </a:xfrm>
          <a:prstGeom prst="rect">
            <a:avLst/>
          </a:prstGeom>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7182" y="4128921"/>
            <a:ext cx="2547937"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28502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E9818CE-DF01-430B-9993-597E1A4255D1}"/>
              </a:ext>
            </a:extLst>
          </p:cNvPr>
          <p:cNvSpPr>
            <a:spLocks noGrp="1"/>
          </p:cNvSpPr>
          <p:nvPr>
            <p:ph idx="1"/>
          </p:nvPr>
        </p:nvSpPr>
        <p:spPr>
          <a:xfrm>
            <a:off x="838203" y="239151"/>
            <a:ext cx="10515600" cy="5937812"/>
          </a:xfrm>
        </p:spPr>
        <p:txBody>
          <a:bodyPr>
            <a:normAutofit fontScale="92500" lnSpcReduction="20000"/>
          </a:bodyPr>
          <a:lstStyle/>
          <a:p>
            <a:pPr marL="0" indent="0" algn="ctr">
              <a:lnSpc>
                <a:spcPct val="120000"/>
              </a:lnSpc>
              <a:buNone/>
            </a:pPr>
            <a:r>
              <a:rPr lang="tr-TR" sz="3200" b="1" dirty="0">
                <a:solidFill>
                  <a:srgbClr val="FF0000"/>
                </a:solidFill>
                <a:latin typeface="Times New Roman" panose="02020603050405020304" pitchFamily="18" charset="0"/>
                <a:cs typeface="Times New Roman" panose="02020603050405020304" pitchFamily="18" charset="0"/>
              </a:rPr>
              <a:t>ONDOKUZ MAYIS ÜNİVERSİTESİ BAĞIL DEĞERLENDİRME YÖNERGESİ </a:t>
            </a:r>
            <a:endParaRPr lang="tr-TR" sz="3200" dirty="0">
              <a:solidFill>
                <a:srgbClr val="FF0000"/>
              </a:solidFill>
              <a:latin typeface="Times New Roman" panose="02020603050405020304" pitchFamily="18" charset="0"/>
              <a:cs typeface="Times New Roman" panose="02020603050405020304" pitchFamily="18" charset="0"/>
            </a:endParaRPr>
          </a:p>
          <a:p>
            <a:pPr>
              <a:lnSpc>
                <a:spcPct val="110000"/>
              </a:lnSpc>
            </a:pPr>
            <a:endParaRPr lang="tr-TR" dirty="0">
              <a:latin typeface="Times New Roman" panose="02020603050405020304" pitchFamily="18" charset="0"/>
              <a:cs typeface="Times New Roman" panose="02020603050405020304" pitchFamily="18" charset="0"/>
            </a:endParaRPr>
          </a:p>
          <a:p>
            <a:pPr>
              <a:lnSpc>
                <a:spcPct val="110000"/>
              </a:lnSpc>
            </a:pPr>
            <a:r>
              <a:rPr lang="tr-TR" dirty="0">
                <a:solidFill>
                  <a:srgbClr val="FF0000"/>
                </a:solidFill>
                <a:latin typeface="Times New Roman" panose="02020603050405020304" pitchFamily="18" charset="0"/>
                <a:cs typeface="Times New Roman" panose="02020603050405020304" pitchFamily="18" charset="0"/>
              </a:rPr>
              <a:t> </a:t>
            </a:r>
            <a:r>
              <a:rPr lang="tr-TR" b="1" dirty="0">
                <a:solidFill>
                  <a:srgbClr val="FF0000"/>
                </a:solidFill>
                <a:latin typeface="Times New Roman" panose="02020603050405020304" pitchFamily="18" charset="0"/>
                <a:cs typeface="Times New Roman" panose="02020603050405020304" pitchFamily="18" charset="0"/>
              </a:rPr>
              <a:t>Amaç </a:t>
            </a:r>
            <a:endParaRPr lang="tr-TR" dirty="0">
              <a:solidFill>
                <a:srgbClr val="FF0000"/>
              </a:solidFill>
              <a:latin typeface="Times New Roman" panose="02020603050405020304" pitchFamily="18" charset="0"/>
              <a:cs typeface="Times New Roman" panose="02020603050405020304" pitchFamily="18" charset="0"/>
            </a:endParaRPr>
          </a:p>
          <a:p>
            <a:pPr marL="0" indent="0">
              <a:lnSpc>
                <a:spcPct val="110000"/>
              </a:lnSpc>
              <a:buNone/>
            </a:pPr>
            <a:r>
              <a:rPr lang="tr-TR" dirty="0">
                <a:latin typeface="Times New Roman" panose="02020603050405020304" pitchFamily="18" charset="0"/>
                <a:cs typeface="Times New Roman" panose="02020603050405020304" pitchFamily="18" charset="0"/>
              </a:rPr>
              <a:t>Bu Yönergenin amacı, </a:t>
            </a:r>
            <a:r>
              <a:rPr lang="tr-TR" dirty="0" err="1">
                <a:latin typeface="Times New Roman" panose="02020603050405020304" pitchFamily="18" charset="0"/>
                <a:cs typeface="Times New Roman" panose="02020603050405020304" pitchFamily="18" charset="0"/>
              </a:rPr>
              <a:t>Ondokuz</a:t>
            </a:r>
            <a:r>
              <a:rPr lang="tr-TR" dirty="0">
                <a:latin typeface="Times New Roman" panose="02020603050405020304" pitchFamily="18" charset="0"/>
                <a:cs typeface="Times New Roman" panose="02020603050405020304" pitchFamily="18" charset="0"/>
              </a:rPr>
              <a:t> Mayıs Üniversitesi fakülte, yüksekokul ve meslek yüksekokullarında öğrenim gören öğrencilerin başarı durumlarına ilişkin esasları belirlemektir. </a:t>
            </a:r>
          </a:p>
          <a:p>
            <a:pPr marL="0" indent="0">
              <a:lnSpc>
                <a:spcPct val="110000"/>
              </a:lnSpc>
              <a:buNone/>
            </a:pPr>
            <a:endParaRPr lang="tr-TR" dirty="0">
              <a:latin typeface="Times New Roman" panose="02020603050405020304" pitchFamily="18" charset="0"/>
              <a:cs typeface="Times New Roman" panose="02020603050405020304" pitchFamily="18" charset="0"/>
            </a:endParaRPr>
          </a:p>
          <a:p>
            <a:pPr>
              <a:lnSpc>
                <a:spcPct val="110000"/>
              </a:lnSpc>
            </a:pPr>
            <a:endParaRPr lang="tr-TR" dirty="0">
              <a:latin typeface="Times New Roman" panose="02020603050405020304" pitchFamily="18" charset="0"/>
              <a:cs typeface="Times New Roman" panose="02020603050405020304" pitchFamily="18" charset="0"/>
            </a:endParaRPr>
          </a:p>
          <a:p>
            <a:pPr>
              <a:lnSpc>
                <a:spcPct val="110000"/>
              </a:lnSpc>
            </a:pPr>
            <a:r>
              <a:rPr lang="tr-TR" dirty="0">
                <a:solidFill>
                  <a:schemeClr val="accent5">
                    <a:lumMod val="75000"/>
                  </a:schemeClr>
                </a:solidFill>
                <a:latin typeface="Times New Roman" panose="02020603050405020304" pitchFamily="18" charset="0"/>
                <a:cs typeface="Times New Roman" panose="02020603050405020304" pitchFamily="18" charset="0"/>
              </a:rPr>
              <a:t> </a:t>
            </a:r>
            <a:r>
              <a:rPr lang="tr-TR" b="1" dirty="0">
                <a:solidFill>
                  <a:srgbClr val="FF0000"/>
                </a:solidFill>
                <a:latin typeface="Times New Roman" panose="02020603050405020304" pitchFamily="18" charset="0"/>
                <a:cs typeface="Times New Roman" panose="02020603050405020304" pitchFamily="18" charset="0"/>
              </a:rPr>
              <a:t>Kapsam </a:t>
            </a:r>
            <a:endParaRPr lang="tr-TR" dirty="0">
              <a:solidFill>
                <a:srgbClr val="FF0000"/>
              </a:solidFill>
              <a:latin typeface="Times New Roman" panose="02020603050405020304" pitchFamily="18" charset="0"/>
              <a:cs typeface="Times New Roman" panose="02020603050405020304" pitchFamily="18" charset="0"/>
            </a:endParaRPr>
          </a:p>
          <a:p>
            <a:pPr marL="0" indent="0">
              <a:lnSpc>
                <a:spcPct val="110000"/>
              </a:lnSpc>
              <a:buNone/>
            </a:pPr>
            <a:r>
              <a:rPr lang="tr-TR" dirty="0">
                <a:latin typeface="Times New Roman" panose="02020603050405020304" pitchFamily="18" charset="0"/>
                <a:cs typeface="Times New Roman" panose="02020603050405020304" pitchFamily="18" charset="0"/>
              </a:rPr>
              <a:t>Bu Yönerge, </a:t>
            </a:r>
            <a:r>
              <a:rPr lang="tr-TR" dirty="0" err="1">
                <a:latin typeface="Times New Roman" panose="02020603050405020304" pitchFamily="18" charset="0"/>
                <a:cs typeface="Times New Roman" panose="02020603050405020304" pitchFamily="18" charset="0"/>
              </a:rPr>
              <a:t>Ondokuz</a:t>
            </a:r>
            <a:r>
              <a:rPr lang="tr-TR" dirty="0">
                <a:latin typeface="Times New Roman" panose="02020603050405020304" pitchFamily="18" charset="0"/>
                <a:cs typeface="Times New Roman" panose="02020603050405020304" pitchFamily="18" charset="0"/>
              </a:rPr>
              <a:t> Mayıs Üniversitesi’ne bağlı (Tıp fakültesi ve Yabancı Diller Yüksekokulu hariç) fakülte, yüksekokul ve meslek yüksekokullarını kapsar. </a:t>
            </a:r>
          </a:p>
        </p:txBody>
      </p:sp>
    </p:spTree>
    <p:extLst>
      <p:ext uri="{BB962C8B-B14F-4D97-AF65-F5344CB8AC3E}">
        <p14:creationId xmlns:p14="http://schemas.microsoft.com/office/powerpoint/2010/main" val="4193718004"/>
      </p:ext>
    </p:extLst>
  </p:cSld>
  <p:clrMapOvr>
    <a:masterClrMapping/>
  </p:clrMapOvr>
  <p:transition spd="slow">
    <p:push di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871CFA8-E45E-411D-B530-60EA76CACB2E}"/>
              </a:ext>
            </a:extLst>
          </p:cNvPr>
          <p:cNvSpPr>
            <a:spLocks noGrp="1"/>
          </p:cNvSpPr>
          <p:nvPr>
            <p:ph idx="1"/>
          </p:nvPr>
        </p:nvSpPr>
        <p:spPr>
          <a:xfrm>
            <a:off x="838203" y="267298"/>
            <a:ext cx="10515600" cy="5909677"/>
          </a:xfrm>
        </p:spPr>
        <p:txBody>
          <a:bodyPr>
            <a:noAutofit/>
          </a:bodyPr>
          <a:lstStyle/>
          <a:p>
            <a:pPr>
              <a:lnSpc>
                <a:spcPct val="100000"/>
              </a:lnSpc>
            </a:pPr>
            <a:r>
              <a:rPr lang="tr-TR" sz="2600" dirty="0">
                <a:latin typeface="Times New Roman" panose="02020603050405020304" pitchFamily="18" charset="0"/>
                <a:cs typeface="Times New Roman" panose="02020603050405020304" pitchFamily="18" charset="0"/>
              </a:rPr>
              <a:t> </a:t>
            </a:r>
            <a:r>
              <a:rPr lang="tr-TR" sz="2600" b="1" dirty="0">
                <a:solidFill>
                  <a:srgbClr val="FF0000"/>
                </a:solidFill>
                <a:latin typeface="Times New Roman" panose="02020603050405020304" pitchFamily="18" charset="0"/>
                <a:cs typeface="Times New Roman" panose="02020603050405020304" pitchFamily="18" charset="0"/>
              </a:rPr>
              <a:t>Dayanak </a:t>
            </a:r>
            <a:endParaRPr lang="tr-TR" sz="2600" dirty="0">
              <a:solidFill>
                <a:srgbClr val="FF0000"/>
              </a:solidFill>
              <a:latin typeface="Times New Roman" panose="02020603050405020304" pitchFamily="18" charset="0"/>
              <a:cs typeface="Times New Roman" panose="02020603050405020304" pitchFamily="18" charset="0"/>
            </a:endParaRPr>
          </a:p>
          <a:p>
            <a:pPr marL="0" indent="0">
              <a:lnSpc>
                <a:spcPct val="100000"/>
              </a:lnSpc>
              <a:buNone/>
            </a:pPr>
            <a:r>
              <a:rPr lang="tr-TR" sz="2600" dirty="0">
                <a:latin typeface="Times New Roman" panose="02020603050405020304" pitchFamily="18" charset="0"/>
                <a:cs typeface="Times New Roman" panose="02020603050405020304" pitchFamily="18" charset="0"/>
              </a:rPr>
              <a:t>Bu Yönerge 05 Ağustos 2011tarih ve 28016 sayılı Resmi Gazetede yayımlanan Ondokuz Mayıs Üniversitesi Ön Lisans ve Lisans Eğitim-Öğretim ve Sınav Yönetmeliğine dayanılarak hazırlanmıştır. </a:t>
            </a:r>
          </a:p>
          <a:p>
            <a:pPr>
              <a:lnSpc>
                <a:spcPct val="100000"/>
              </a:lnSpc>
            </a:pPr>
            <a:endParaRPr lang="tr-TR" sz="2600" dirty="0">
              <a:latin typeface="Times New Roman" panose="02020603050405020304" pitchFamily="18" charset="0"/>
              <a:cs typeface="Times New Roman" panose="02020603050405020304" pitchFamily="18" charset="0"/>
            </a:endParaRPr>
          </a:p>
          <a:p>
            <a:pPr>
              <a:lnSpc>
                <a:spcPct val="100000"/>
              </a:lnSpc>
            </a:pPr>
            <a:r>
              <a:rPr lang="tr-TR" sz="2600" dirty="0">
                <a:latin typeface="Times New Roman" panose="02020603050405020304" pitchFamily="18" charset="0"/>
                <a:cs typeface="Times New Roman" panose="02020603050405020304" pitchFamily="18" charset="0"/>
              </a:rPr>
              <a:t> </a:t>
            </a:r>
            <a:r>
              <a:rPr lang="tr-TR" sz="2600" b="1" dirty="0">
                <a:solidFill>
                  <a:srgbClr val="FF0000"/>
                </a:solidFill>
                <a:latin typeface="Times New Roman" panose="02020603050405020304" pitchFamily="18" charset="0"/>
                <a:cs typeface="Times New Roman" panose="02020603050405020304" pitchFamily="18" charset="0"/>
              </a:rPr>
              <a:t>Tanımlar </a:t>
            </a:r>
            <a:endParaRPr lang="tr-TR" sz="2600" dirty="0">
              <a:solidFill>
                <a:srgbClr val="FF0000"/>
              </a:solidFill>
              <a:latin typeface="Times New Roman" panose="02020603050405020304" pitchFamily="18" charset="0"/>
              <a:cs typeface="Times New Roman" panose="02020603050405020304" pitchFamily="18" charset="0"/>
            </a:endParaRPr>
          </a:p>
          <a:p>
            <a:pPr marL="0" indent="0">
              <a:lnSpc>
                <a:spcPct val="100000"/>
              </a:lnSpc>
              <a:buNone/>
            </a:pPr>
            <a:r>
              <a:rPr lang="tr-TR" sz="2600" dirty="0">
                <a:latin typeface="Times New Roman" panose="02020603050405020304" pitchFamily="18" charset="0"/>
                <a:cs typeface="Times New Roman" panose="02020603050405020304" pitchFamily="18" charset="0"/>
              </a:rPr>
              <a:t>Bu Yönergenin uygulanmasında; </a:t>
            </a:r>
          </a:p>
          <a:p>
            <a:pPr marL="0" indent="0">
              <a:lnSpc>
                <a:spcPct val="100000"/>
              </a:lnSpc>
              <a:buNone/>
            </a:pPr>
            <a:r>
              <a:rPr lang="tr-TR" sz="2600" b="1" dirty="0">
                <a:solidFill>
                  <a:srgbClr val="FF0000"/>
                </a:solidFill>
                <a:latin typeface="Times New Roman" panose="02020603050405020304" pitchFamily="18" charset="0"/>
                <a:cs typeface="Times New Roman" panose="02020603050405020304" pitchFamily="18" charset="0"/>
              </a:rPr>
              <a:t>Ölçme</a:t>
            </a:r>
            <a:r>
              <a:rPr lang="tr-TR" sz="2600" dirty="0">
                <a:solidFill>
                  <a:srgbClr val="FF0000"/>
                </a:solidFill>
                <a:latin typeface="Times New Roman" panose="02020603050405020304" pitchFamily="18" charset="0"/>
                <a:cs typeface="Times New Roman" panose="02020603050405020304" pitchFamily="18" charset="0"/>
              </a:rPr>
              <a:t>: </a:t>
            </a:r>
            <a:r>
              <a:rPr lang="tr-TR" sz="2600" dirty="0">
                <a:latin typeface="Times New Roman" panose="02020603050405020304" pitchFamily="18" charset="0"/>
                <a:cs typeface="Times New Roman" panose="02020603050405020304" pitchFamily="18" charset="0"/>
              </a:rPr>
              <a:t>Öğrenci başarısının gözlemlenerek gözlem sonuçlarının sayı veya sayı sembolleri ile belirlenmesidir. Öğrenci başarısı 100’lük puanla belirlenir. </a:t>
            </a:r>
          </a:p>
          <a:p>
            <a:pPr marL="0" indent="0">
              <a:lnSpc>
                <a:spcPct val="100000"/>
              </a:lnSpc>
              <a:buNone/>
            </a:pPr>
            <a:r>
              <a:rPr lang="tr-TR" sz="2600" b="1" dirty="0">
                <a:solidFill>
                  <a:srgbClr val="FF0000"/>
                </a:solidFill>
                <a:latin typeface="Times New Roman" panose="02020603050405020304" pitchFamily="18" charset="0"/>
                <a:cs typeface="Times New Roman" panose="02020603050405020304" pitchFamily="18" charset="0"/>
              </a:rPr>
              <a:t>Değerlendirme: </a:t>
            </a:r>
            <a:r>
              <a:rPr lang="tr-TR" sz="2600" dirty="0">
                <a:latin typeface="Times New Roman" panose="02020603050405020304" pitchFamily="18" charset="0"/>
                <a:cs typeface="Times New Roman" panose="02020603050405020304" pitchFamily="18" charset="0"/>
              </a:rPr>
              <a:t>Öğrenci puanının bir ölçütle (bağıl-mutlak) karşılaştırarak bir değer yargısına ve/veya karara varma işlemidir. </a:t>
            </a:r>
          </a:p>
          <a:p>
            <a:pPr marL="0" indent="0">
              <a:lnSpc>
                <a:spcPct val="100000"/>
              </a:lnSpc>
              <a:buNone/>
            </a:pPr>
            <a:endParaRPr lang="tr-TR" sz="2600" dirty="0">
              <a:latin typeface="Times New Roman" panose="02020603050405020304" pitchFamily="18" charset="0"/>
              <a:cs typeface="Times New Roman" panose="02020603050405020304" pitchFamily="18" charset="0"/>
            </a:endParaRPr>
          </a:p>
          <a:p>
            <a:pPr marL="0" indent="0">
              <a:lnSpc>
                <a:spcPct val="100000"/>
              </a:lnSpc>
              <a:buNone/>
            </a:pPr>
            <a:endParaRPr lang="tr-TR"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7646453"/>
      </p:ext>
    </p:extLst>
  </p:cSld>
  <p:clrMapOvr>
    <a:masterClrMapping/>
  </p:clrMapOvr>
  <p:transition spd="slow">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BF661BC-700A-4897-A374-C2B1C5E353B8}"/>
              </a:ext>
            </a:extLst>
          </p:cNvPr>
          <p:cNvSpPr>
            <a:spLocks noGrp="1"/>
          </p:cNvSpPr>
          <p:nvPr>
            <p:ph idx="1"/>
          </p:nvPr>
        </p:nvSpPr>
        <p:spPr>
          <a:xfrm>
            <a:off x="838203" y="295428"/>
            <a:ext cx="10515600" cy="5881541"/>
          </a:xfrm>
        </p:spPr>
        <p:txBody>
          <a:bodyPr/>
          <a:lstStyle/>
          <a:p>
            <a:pPr marL="0" indent="0">
              <a:lnSpc>
                <a:spcPct val="100000"/>
              </a:lnSpc>
              <a:buNone/>
            </a:pPr>
            <a:r>
              <a:rPr lang="tr-TR" b="1" dirty="0">
                <a:solidFill>
                  <a:srgbClr val="FF0000"/>
                </a:solidFill>
                <a:latin typeface="Times New Roman" panose="02020603050405020304" pitchFamily="18" charset="0"/>
                <a:cs typeface="Times New Roman" panose="02020603050405020304" pitchFamily="18" charset="0"/>
              </a:rPr>
              <a:t>Bağıl değerlendirme: </a:t>
            </a:r>
            <a:r>
              <a:rPr lang="tr-TR" dirty="0">
                <a:latin typeface="Times New Roman" panose="02020603050405020304" pitchFamily="18" charset="0"/>
                <a:cs typeface="Times New Roman" panose="02020603050405020304" pitchFamily="18" charset="0"/>
              </a:rPr>
              <a:t>Öğrencilerin yarıyıl içi çalışmaları (laboratuvar, kısa sınav, ödev vb.) ile ara sınav ve yarıyıl sonu sınavı katkı paylarına göre hesaplanan ağırlıklı ortalamasını, o dersi alan diğer öğrencilerin puanlarını dikkate alarak başarı düzeyini belirleyen bir sistemdir. </a:t>
            </a:r>
          </a:p>
          <a:p>
            <a:pPr marL="0" indent="0">
              <a:lnSpc>
                <a:spcPct val="100000"/>
              </a:lnSpc>
              <a:buNone/>
            </a:pPr>
            <a:endParaRPr lang="tr-TR" dirty="0">
              <a:solidFill>
                <a:srgbClr val="FF0000"/>
              </a:solidFill>
              <a:latin typeface="Times New Roman" panose="02020603050405020304" pitchFamily="18" charset="0"/>
              <a:cs typeface="Times New Roman" panose="02020603050405020304" pitchFamily="18" charset="0"/>
            </a:endParaRPr>
          </a:p>
          <a:p>
            <a:pPr marL="0" indent="0">
              <a:lnSpc>
                <a:spcPct val="100000"/>
              </a:lnSpc>
              <a:buNone/>
            </a:pPr>
            <a:r>
              <a:rPr lang="tr-TR" b="1" dirty="0">
                <a:solidFill>
                  <a:srgbClr val="FF0000"/>
                </a:solidFill>
                <a:latin typeface="Times New Roman" panose="02020603050405020304" pitchFamily="18" charset="0"/>
                <a:cs typeface="Times New Roman" panose="02020603050405020304" pitchFamily="18" charset="0"/>
              </a:rPr>
              <a:t>Not: </a:t>
            </a:r>
            <a:r>
              <a:rPr lang="tr-TR" dirty="0">
                <a:latin typeface="Times New Roman" panose="02020603050405020304" pitchFamily="18" charset="0"/>
                <a:cs typeface="Times New Roman" panose="02020603050405020304" pitchFamily="18" charset="0"/>
              </a:rPr>
              <a:t>Öğrenci puanlarının bir ölçütle karşılaştırılarak varılan değer yargısı ya da karar ifadesinin göstergesi olan harf ya da sayısal değerdir. </a:t>
            </a:r>
          </a:p>
          <a:p>
            <a:pPr marL="0" indent="0">
              <a:lnSpc>
                <a:spcPct val="100000"/>
              </a:lnSpc>
              <a:buNone/>
            </a:pPr>
            <a:endParaRPr lang="tr-TR" dirty="0">
              <a:latin typeface="Times New Roman" panose="02020603050405020304" pitchFamily="18" charset="0"/>
              <a:cs typeface="Times New Roman" panose="02020603050405020304" pitchFamily="18" charset="0"/>
            </a:endParaRPr>
          </a:p>
          <a:p>
            <a:pPr marL="0" indent="0">
              <a:lnSpc>
                <a:spcPct val="100000"/>
              </a:lnSpc>
              <a:buNone/>
            </a:pPr>
            <a:r>
              <a:rPr lang="tr-TR" dirty="0">
                <a:latin typeface="Times New Roman" panose="02020603050405020304" pitchFamily="18" charset="0"/>
                <a:cs typeface="Times New Roman" panose="02020603050405020304" pitchFamily="18" charset="0"/>
              </a:rPr>
              <a:t> </a:t>
            </a:r>
            <a:r>
              <a:rPr lang="tr-TR" b="1" dirty="0">
                <a:solidFill>
                  <a:srgbClr val="FF0000"/>
                </a:solidFill>
                <a:latin typeface="Times New Roman" panose="02020603050405020304" pitchFamily="18" charset="0"/>
                <a:cs typeface="Times New Roman" panose="02020603050405020304" pitchFamily="18" charset="0"/>
              </a:rPr>
              <a:t>Ağırlıklı Ortalama:</a:t>
            </a:r>
            <a:r>
              <a:rPr lang="tr-TR" dirty="0">
                <a:solidFill>
                  <a:srgbClr val="FF0000"/>
                </a:solidFill>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Dönem içi değerlendirme puanının % 40’si ile yarıyıl sonu sınavının % 60’si alınarak ağırlıklı not ortalaması hesaplanır. </a:t>
            </a:r>
          </a:p>
          <a:p>
            <a:pPr marL="0" indent="0">
              <a:buNone/>
            </a:pPr>
            <a:endParaRPr lang="tr-TR" dirty="0"/>
          </a:p>
        </p:txBody>
      </p:sp>
    </p:spTree>
    <p:extLst>
      <p:ext uri="{BB962C8B-B14F-4D97-AF65-F5344CB8AC3E}">
        <p14:creationId xmlns:p14="http://schemas.microsoft.com/office/powerpoint/2010/main" val="2987203722"/>
      </p:ext>
    </p:extLst>
  </p:cSld>
  <p:clrMapOvr>
    <a:masterClrMapping/>
  </p:clrMapOvr>
  <p:transition spd="slow">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B406B20-107B-407D-BB44-9F4A349DBE31}"/>
              </a:ext>
            </a:extLst>
          </p:cNvPr>
          <p:cNvSpPr>
            <a:spLocks noGrp="1"/>
          </p:cNvSpPr>
          <p:nvPr>
            <p:ph idx="1"/>
          </p:nvPr>
        </p:nvSpPr>
        <p:spPr>
          <a:xfrm>
            <a:off x="838203" y="422032"/>
            <a:ext cx="10515600" cy="5754932"/>
          </a:xfrm>
        </p:spPr>
        <p:txBody>
          <a:bodyPr>
            <a:normAutofit lnSpcReduction="10000"/>
          </a:bodyPr>
          <a:lstStyle/>
          <a:p>
            <a:pPr marL="0" indent="0">
              <a:lnSpc>
                <a:spcPct val="100000"/>
              </a:lnSpc>
              <a:buNone/>
            </a:pPr>
            <a:r>
              <a:rPr lang="tr-TR" sz="2600" b="1" dirty="0">
                <a:solidFill>
                  <a:srgbClr val="FF0000"/>
                </a:solidFill>
                <a:latin typeface="Times New Roman" panose="02020603050405020304" pitchFamily="18" charset="0"/>
                <a:cs typeface="Times New Roman" panose="02020603050405020304" pitchFamily="18" charset="0"/>
              </a:rPr>
              <a:t>Ham Başarı Notu: </a:t>
            </a:r>
            <a:r>
              <a:rPr lang="tr-TR" sz="2600" dirty="0">
                <a:latin typeface="Times New Roman" panose="02020603050405020304" pitchFamily="18" charset="0"/>
                <a:cs typeface="Times New Roman" panose="02020603050405020304" pitchFamily="18" charset="0"/>
              </a:rPr>
              <a:t>100 puan üzerinden öğrencinin bir dersten yarıyıl/yıl içi (ara sınav) ve yarıyıl/yılsonu (dönem sonu) sınav notlarından hesaplanan ağırlıklı notudur. </a:t>
            </a:r>
          </a:p>
          <a:p>
            <a:pPr marL="0" indent="0">
              <a:lnSpc>
                <a:spcPct val="100000"/>
              </a:lnSpc>
              <a:buNone/>
            </a:pPr>
            <a:endParaRPr lang="tr-TR" sz="2600" dirty="0">
              <a:latin typeface="Times New Roman" panose="02020603050405020304" pitchFamily="18" charset="0"/>
              <a:cs typeface="Times New Roman" panose="02020603050405020304" pitchFamily="18" charset="0"/>
            </a:endParaRPr>
          </a:p>
          <a:p>
            <a:pPr marL="0" indent="0">
              <a:lnSpc>
                <a:spcPct val="100000"/>
              </a:lnSpc>
              <a:buNone/>
            </a:pPr>
            <a:r>
              <a:rPr lang="tr-TR" sz="2600" b="1" dirty="0">
                <a:solidFill>
                  <a:srgbClr val="FF0000"/>
                </a:solidFill>
                <a:latin typeface="Times New Roman" panose="02020603050405020304" pitchFamily="18" charset="0"/>
                <a:cs typeface="Times New Roman" panose="02020603050405020304" pitchFamily="18" charset="0"/>
              </a:rPr>
              <a:t>Bağıl Değerlendirme Katma Limiti (BDKL): </a:t>
            </a:r>
            <a:r>
              <a:rPr lang="tr-TR" sz="2600" dirty="0">
                <a:latin typeface="Times New Roman" panose="02020603050405020304" pitchFamily="18" charset="0"/>
                <a:cs typeface="Times New Roman" panose="02020603050405020304" pitchFamily="18" charset="0"/>
              </a:rPr>
              <a:t>Bağıl değerlendirmeye alınacak öğrenci başarı notlarının 100 puan üzerinden belirlenen alt sınırıdır. Bu sınır tüm birimlerde ham başarı puanı </a:t>
            </a:r>
            <a:r>
              <a:rPr lang="tr-TR" sz="2600" b="1" dirty="0">
                <a:latin typeface="Times New Roman" panose="02020603050405020304" pitchFamily="18" charset="0"/>
                <a:cs typeface="Times New Roman" panose="02020603050405020304" pitchFamily="18" charset="0"/>
              </a:rPr>
              <a:t>20 </a:t>
            </a:r>
            <a:r>
              <a:rPr lang="tr-TR" sz="2600" dirty="0">
                <a:latin typeface="Times New Roman" panose="02020603050405020304" pitchFamily="18" charset="0"/>
                <a:cs typeface="Times New Roman" panose="02020603050405020304" pitchFamily="18" charset="0"/>
              </a:rPr>
              <a:t>olarak uygulanır. BDKL altında kalan öğrencilere doğrudan FF notu verilir. Bağıl değerlendirmeye dahil edilmezler. </a:t>
            </a:r>
          </a:p>
          <a:p>
            <a:pPr marL="0" indent="0">
              <a:lnSpc>
                <a:spcPct val="100000"/>
              </a:lnSpc>
              <a:buNone/>
            </a:pPr>
            <a:endParaRPr lang="tr-TR" sz="2600" dirty="0">
              <a:latin typeface="Times New Roman" panose="02020603050405020304" pitchFamily="18" charset="0"/>
              <a:cs typeface="Times New Roman" panose="02020603050405020304" pitchFamily="18" charset="0"/>
            </a:endParaRPr>
          </a:p>
          <a:p>
            <a:pPr marL="0" indent="0">
              <a:lnSpc>
                <a:spcPct val="100000"/>
              </a:lnSpc>
              <a:buNone/>
            </a:pPr>
            <a:r>
              <a:rPr lang="tr-TR" sz="2600" b="1" dirty="0">
                <a:solidFill>
                  <a:srgbClr val="FF0000"/>
                </a:solidFill>
                <a:latin typeface="Times New Roman" panose="02020603050405020304" pitchFamily="18" charset="0"/>
                <a:cs typeface="Times New Roman" panose="02020603050405020304" pitchFamily="18" charset="0"/>
              </a:rPr>
              <a:t>Başarı Notu Alt Limiti (BNAL):</a:t>
            </a:r>
            <a:r>
              <a:rPr lang="tr-TR" sz="2600" dirty="0">
                <a:solidFill>
                  <a:srgbClr val="FF0000"/>
                </a:solidFill>
                <a:latin typeface="Times New Roman" panose="02020603050405020304" pitchFamily="18" charset="0"/>
                <a:cs typeface="Times New Roman" panose="02020603050405020304" pitchFamily="18" charset="0"/>
              </a:rPr>
              <a:t> </a:t>
            </a:r>
            <a:r>
              <a:rPr lang="tr-TR" sz="2600" dirty="0">
                <a:latin typeface="Times New Roman" panose="02020603050405020304" pitchFamily="18" charset="0"/>
                <a:cs typeface="Times New Roman" panose="02020603050405020304" pitchFamily="18" charset="0"/>
              </a:rPr>
              <a:t>Bir dersten ya da uygulamadan başarılı olmak için gerekli ham başarı notu alt sınırı </a:t>
            </a:r>
            <a:r>
              <a:rPr lang="tr-TR" sz="2600" b="1" dirty="0">
                <a:latin typeface="Times New Roman" panose="02020603050405020304" pitchFamily="18" charset="0"/>
                <a:cs typeface="Times New Roman" panose="02020603050405020304" pitchFamily="18" charset="0"/>
              </a:rPr>
              <a:t>40 </a:t>
            </a:r>
            <a:r>
              <a:rPr lang="tr-TR" sz="2600" dirty="0">
                <a:latin typeface="Times New Roman" panose="02020603050405020304" pitchFamily="18" charset="0"/>
                <a:cs typeface="Times New Roman" panose="02020603050405020304" pitchFamily="18" charset="0"/>
              </a:rPr>
              <a:t>olarak uygulanır. Ham başarı notu alt sınırının altında kalan öğrenciler başarısız sayılır. Ancak bu öğrenciler bağıl değerlendirmeye dahil edilirler. </a:t>
            </a:r>
          </a:p>
        </p:txBody>
      </p:sp>
    </p:spTree>
    <p:extLst>
      <p:ext uri="{BB962C8B-B14F-4D97-AF65-F5344CB8AC3E}">
        <p14:creationId xmlns:p14="http://schemas.microsoft.com/office/powerpoint/2010/main" val="1216957981"/>
      </p:ext>
    </p:extLst>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6758470-E7DE-41DA-A13C-8C47939DB87B}"/>
              </a:ext>
            </a:extLst>
          </p:cNvPr>
          <p:cNvSpPr>
            <a:spLocks noGrp="1"/>
          </p:cNvSpPr>
          <p:nvPr>
            <p:ph idx="1"/>
          </p:nvPr>
        </p:nvSpPr>
        <p:spPr>
          <a:xfrm>
            <a:off x="838203" y="520505"/>
            <a:ext cx="10515600" cy="5712728"/>
          </a:xfrm>
        </p:spPr>
        <p:txBody>
          <a:bodyPr>
            <a:normAutofit lnSpcReduction="10000"/>
          </a:bodyPr>
          <a:lstStyle/>
          <a:p>
            <a:pPr marL="0" indent="0">
              <a:lnSpc>
                <a:spcPct val="100000"/>
              </a:lnSpc>
              <a:buNone/>
            </a:pPr>
            <a:r>
              <a:rPr lang="tr-TR" sz="2600" b="1" dirty="0">
                <a:solidFill>
                  <a:srgbClr val="FF0000"/>
                </a:solidFill>
                <a:latin typeface="Times New Roman" panose="02020603050405020304" pitchFamily="18" charset="0"/>
                <a:cs typeface="Times New Roman" panose="02020603050405020304" pitchFamily="18" charset="0"/>
              </a:rPr>
              <a:t>Yarıyıl/Yıl Sonu Sınavı Alt Limiti (YSSL):</a:t>
            </a:r>
            <a:r>
              <a:rPr lang="tr-TR" sz="2600" dirty="0">
                <a:solidFill>
                  <a:srgbClr val="FF0000"/>
                </a:solidFill>
                <a:latin typeface="Times New Roman" panose="02020603050405020304" pitchFamily="18" charset="0"/>
                <a:cs typeface="Times New Roman" panose="02020603050405020304" pitchFamily="18" charset="0"/>
              </a:rPr>
              <a:t> </a:t>
            </a:r>
            <a:r>
              <a:rPr lang="tr-TR" sz="2600" dirty="0">
                <a:latin typeface="Times New Roman" panose="02020603050405020304" pitchFamily="18" charset="0"/>
                <a:cs typeface="Times New Roman" panose="02020603050405020304" pitchFamily="18" charset="0"/>
              </a:rPr>
              <a:t>Bir dersten veya uygulamadan başarılı olmak için gerekli yarıyıl/yılsonu sınavı notu alt sınır değerini ifade eder. YSSL değeri </a:t>
            </a:r>
            <a:r>
              <a:rPr lang="tr-TR" sz="2600" b="1" dirty="0">
                <a:latin typeface="Times New Roman" panose="02020603050405020304" pitchFamily="18" charset="0"/>
                <a:cs typeface="Times New Roman" panose="02020603050405020304" pitchFamily="18" charset="0"/>
              </a:rPr>
              <a:t>50 </a:t>
            </a:r>
            <a:r>
              <a:rPr lang="tr-TR" sz="2600" dirty="0">
                <a:latin typeface="Times New Roman" panose="02020603050405020304" pitchFamily="18" charset="0"/>
                <a:cs typeface="Times New Roman" panose="02020603050405020304" pitchFamily="18" charset="0"/>
              </a:rPr>
              <a:t>olarak uygulanır. 100 puan üzerinden </a:t>
            </a:r>
            <a:r>
              <a:rPr lang="tr-TR" sz="2600" b="1" dirty="0">
                <a:latin typeface="Times New Roman" panose="02020603050405020304" pitchFamily="18" charset="0"/>
                <a:cs typeface="Times New Roman" panose="02020603050405020304" pitchFamily="18" charset="0"/>
              </a:rPr>
              <a:t>50</a:t>
            </a:r>
            <a:r>
              <a:rPr lang="tr-TR" sz="2600" dirty="0">
                <a:latin typeface="Times New Roman" panose="02020603050405020304" pitchFamily="18" charset="0"/>
                <a:cs typeface="Times New Roman" panose="02020603050405020304" pitchFamily="18" charset="0"/>
              </a:rPr>
              <a:t>’nin</a:t>
            </a:r>
            <a:r>
              <a:rPr lang="tr-TR" sz="2600" b="1" dirty="0">
                <a:latin typeface="Times New Roman" panose="02020603050405020304" pitchFamily="18" charset="0"/>
                <a:cs typeface="Times New Roman" panose="02020603050405020304" pitchFamily="18" charset="0"/>
              </a:rPr>
              <a:t> </a:t>
            </a:r>
            <a:r>
              <a:rPr lang="tr-TR" sz="2600" dirty="0">
                <a:latin typeface="Times New Roman" panose="02020603050405020304" pitchFamily="18" charset="0"/>
                <a:cs typeface="Times New Roman" panose="02020603050405020304" pitchFamily="18" charset="0"/>
              </a:rPr>
              <a:t>altında not alan öğrenciler Tablo 2 ve Tablo 3’e göre bağıl değerlendirme sonucu geçer bir harf notu alsalar dahi DC notu verilerek başarısız sayılır. Ancak bu öğrenciler bağıl değerlendirmeye dahil edilirler. </a:t>
            </a:r>
          </a:p>
          <a:p>
            <a:pPr marL="0" indent="0">
              <a:lnSpc>
                <a:spcPct val="100000"/>
              </a:lnSpc>
              <a:buNone/>
            </a:pPr>
            <a:endParaRPr lang="tr-TR" sz="2600" dirty="0">
              <a:latin typeface="Times New Roman" panose="02020603050405020304" pitchFamily="18" charset="0"/>
              <a:cs typeface="Times New Roman" panose="02020603050405020304" pitchFamily="18" charset="0"/>
            </a:endParaRPr>
          </a:p>
          <a:p>
            <a:pPr marL="0" indent="0">
              <a:lnSpc>
                <a:spcPct val="100000"/>
              </a:lnSpc>
              <a:buNone/>
            </a:pPr>
            <a:r>
              <a:rPr lang="tr-TR" sz="2600" b="1" dirty="0">
                <a:solidFill>
                  <a:srgbClr val="FF0000"/>
                </a:solidFill>
                <a:latin typeface="Times New Roman" panose="02020603050405020304" pitchFamily="18" charset="0"/>
                <a:cs typeface="Times New Roman" panose="02020603050405020304" pitchFamily="18" charset="0"/>
              </a:rPr>
              <a:t>Başarı Katsayısı: </a:t>
            </a:r>
            <a:r>
              <a:rPr lang="tr-TR" sz="2600" dirty="0">
                <a:latin typeface="Times New Roman" panose="02020603050405020304" pitchFamily="18" charset="0"/>
                <a:cs typeface="Times New Roman" panose="02020603050405020304" pitchFamily="18" charset="0"/>
              </a:rPr>
              <a:t>Harflerle belirlenen başarı notunun 0.00 ile 4.00 aralığındaki karşılığıdır. </a:t>
            </a:r>
          </a:p>
          <a:p>
            <a:pPr marL="0" indent="0">
              <a:lnSpc>
                <a:spcPct val="100000"/>
              </a:lnSpc>
              <a:buNone/>
            </a:pPr>
            <a:endParaRPr lang="tr-TR" sz="2600" dirty="0">
              <a:latin typeface="Times New Roman" panose="02020603050405020304" pitchFamily="18" charset="0"/>
              <a:cs typeface="Times New Roman" panose="02020603050405020304" pitchFamily="18" charset="0"/>
            </a:endParaRPr>
          </a:p>
          <a:p>
            <a:pPr>
              <a:lnSpc>
                <a:spcPct val="100000"/>
              </a:lnSpc>
              <a:buFont typeface="Wingdings" panose="05000000000000000000" pitchFamily="2" charset="2"/>
              <a:buChar char="Ø"/>
            </a:pPr>
            <a:r>
              <a:rPr lang="tr-TR" sz="2600" dirty="0">
                <a:latin typeface="Times New Roman" panose="02020603050405020304" pitchFamily="18" charset="0"/>
                <a:cs typeface="Times New Roman" panose="02020603050405020304" pitchFamily="18" charset="0"/>
              </a:rPr>
              <a:t>Yarıyıl/Yılsonu sınav veya bütünleme notu 50 ve üstü olmak şartıyla ham başarı notu 60 ve üstü olup Tablo 2 ve Tablo 3’e göre bağıl değerlendirme sonucu başarısız duruma düşen öğrenciler CC olarak notlandırılır. </a:t>
            </a:r>
          </a:p>
        </p:txBody>
      </p:sp>
    </p:spTree>
    <p:extLst>
      <p:ext uri="{BB962C8B-B14F-4D97-AF65-F5344CB8AC3E}">
        <p14:creationId xmlns:p14="http://schemas.microsoft.com/office/powerpoint/2010/main" val="685360528"/>
      </p:ext>
    </p:extLst>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66AB5D3-C596-4E7A-A2BE-3F59FB06C79B}"/>
              </a:ext>
            </a:extLst>
          </p:cNvPr>
          <p:cNvSpPr>
            <a:spLocks noGrp="1"/>
          </p:cNvSpPr>
          <p:nvPr>
            <p:ph idx="1"/>
          </p:nvPr>
        </p:nvSpPr>
        <p:spPr>
          <a:xfrm>
            <a:off x="838203" y="225083"/>
            <a:ext cx="10515600" cy="5951880"/>
          </a:xfrm>
        </p:spPr>
        <p:txBody>
          <a:bodyPr>
            <a:normAutofit/>
          </a:bodyPr>
          <a:lstStyle/>
          <a:p>
            <a:r>
              <a:rPr lang="tr-TR" sz="3000" b="1" dirty="0">
                <a:solidFill>
                  <a:srgbClr val="FF0000"/>
                </a:solidFill>
                <a:latin typeface="Times New Roman" panose="02020603050405020304" pitchFamily="18" charset="0"/>
                <a:cs typeface="Times New Roman" panose="02020603050405020304" pitchFamily="18" charset="0"/>
              </a:rPr>
              <a:t>Bağıl Değerlendirme Uygulama Esasları </a:t>
            </a:r>
          </a:p>
          <a:p>
            <a:pPr marL="514350" indent="-514350">
              <a:lnSpc>
                <a:spcPct val="100000"/>
              </a:lnSpc>
              <a:buAutoNum type="arabicParenR"/>
            </a:pPr>
            <a:r>
              <a:rPr lang="tr-TR" sz="2400" b="1" dirty="0">
                <a:latin typeface="Times New Roman" panose="02020603050405020304" pitchFamily="18" charset="0"/>
                <a:cs typeface="Times New Roman" panose="02020603050405020304" pitchFamily="18" charset="0"/>
              </a:rPr>
              <a:t>Bağıl Değerlendirmeye katılan öğrenci sayısı 10 ve altında ise; </a:t>
            </a:r>
          </a:p>
          <a:p>
            <a:pPr marL="0" indent="0">
              <a:lnSpc>
                <a:spcPct val="100000"/>
              </a:lnSpc>
              <a:buNone/>
            </a:pPr>
            <a:r>
              <a:rPr lang="tr-TR" sz="2400" b="1" dirty="0">
                <a:latin typeface="Times New Roman" panose="02020603050405020304" pitchFamily="18" charset="0"/>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a) Bir dersi alan öğrencilerden bağıl değerlendirmeye katılan öğrenci sayısı 10 ve altında ise öğrenci otomasyon sistemi ham başarı puanını mutlak değerlendirme yaparak Tablo-1’e göre harf notuna dönüştürür. </a:t>
            </a:r>
          </a:p>
          <a:p>
            <a:pPr marL="0" indent="0" algn="ctr">
              <a:buNone/>
            </a:pPr>
            <a:endParaRPr lang="tr-TR" sz="3000" dirty="0">
              <a:solidFill>
                <a:srgbClr val="FF0000"/>
              </a:solidFill>
              <a:latin typeface="Times New Roman" panose="02020603050405020304" pitchFamily="18" charset="0"/>
              <a:cs typeface="Times New Roman" panose="02020603050405020304" pitchFamily="18" charset="0"/>
            </a:endParaRPr>
          </a:p>
        </p:txBody>
      </p:sp>
      <p:pic>
        <p:nvPicPr>
          <p:cNvPr id="4" name="Resim 3">
            <a:extLst>
              <a:ext uri="{FF2B5EF4-FFF2-40B4-BE49-F238E27FC236}">
                <a16:creationId xmlns:a16="http://schemas.microsoft.com/office/drawing/2014/main" id="{B3AD7FFE-2CE7-4DE8-BBCA-8B138F139BF6}"/>
              </a:ext>
            </a:extLst>
          </p:cNvPr>
          <p:cNvPicPr>
            <a:picLocks noChangeAspect="1"/>
          </p:cNvPicPr>
          <p:nvPr/>
        </p:nvPicPr>
        <p:blipFill>
          <a:blip r:embed="rId2"/>
          <a:stretch>
            <a:fillRect/>
          </a:stretch>
        </p:blipFill>
        <p:spPr>
          <a:xfrm>
            <a:off x="1298749" y="2384980"/>
            <a:ext cx="9594512" cy="3453435"/>
          </a:xfrm>
          <a:prstGeom prst="rect">
            <a:avLst/>
          </a:prstGeom>
        </p:spPr>
      </p:pic>
      <p:sp>
        <p:nvSpPr>
          <p:cNvPr id="5" name="Dikdörtgen 4">
            <a:extLst>
              <a:ext uri="{FF2B5EF4-FFF2-40B4-BE49-F238E27FC236}">
                <a16:creationId xmlns:a16="http://schemas.microsoft.com/office/drawing/2014/main" id="{C73A4B2C-F411-4114-B665-D54F8AE003C9}"/>
              </a:ext>
            </a:extLst>
          </p:cNvPr>
          <p:cNvSpPr/>
          <p:nvPr/>
        </p:nvSpPr>
        <p:spPr>
          <a:xfrm>
            <a:off x="838200" y="5653752"/>
            <a:ext cx="11074400" cy="1138773"/>
          </a:xfrm>
          <a:prstGeom prst="rect">
            <a:avLst/>
          </a:prstGeom>
        </p:spPr>
        <p:txBody>
          <a:bodyPr wrap="square">
            <a:spAutoFit/>
          </a:bodyPr>
          <a:lstStyle/>
          <a:p>
            <a:pPr defTabSz="457200"/>
            <a:endParaRPr lang="tr-TR" sz="2000" dirty="0">
              <a:solidFill>
                <a:srgbClr val="000000"/>
              </a:solidFill>
              <a:latin typeface="Times New Roman" panose="02020603050405020304" pitchFamily="18" charset="0"/>
            </a:endParaRPr>
          </a:p>
          <a:p>
            <a:pPr defTabSz="457200"/>
            <a:r>
              <a:rPr lang="tr-TR" sz="2400" dirty="0">
                <a:solidFill>
                  <a:srgbClr val="000000"/>
                </a:solidFill>
                <a:latin typeface="Arial" pitchFamily="34" charset="0"/>
                <a:cs typeface="Arial" pitchFamily="34" charset="0"/>
              </a:rPr>
              <a:t>b) Ek sınav, mazeret, muafiyet ve benzeri sınav sonuçlarının nota dönüştürülmesi Tablo- 1’e göre yapılır. </a:t>
            </a:r>
          </a:p>
        </p:txBody>
      </p:sp>
    </p:spTree>
    <p:extLst>
      <p:ext uri="{BB962C8B-B14F-4D97-AF65-F5344CB8AC3E}">
        <p14:creationId xmlns:p14="http://schemas.microsoft.com/office/powerpoint/2010/main" val="42416938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B8C68E2-8E66-4783-8F7D-F6BFC0D050C2}"/>
              </a:ext>
            </a:extLst>
          </p:cNvPr>
          <p:cNvSpPr>
            <a:spLocks noGrp="1"/>
          </p:cNvSpPr>
          <p:nvPr>
            <p:ph idx="1"/>
          </p:nvPr>
        </p:nvSpPr>
        <p:spPr>
          <a:xfrm>
            <a:off x="192504" y="0"/>
            <a:ext cx="12111791" cy="6858000"/>
          </a:xfrm>
        </p:spPr>
        <p:txBody>
          <a:bodyPr>
            <a:noAutofit/>
          </a:bodyPr>
          <a:lstStyle/>
          <a:p>
            <a:pPr>
              <a:lnSpc>
                <a:spcPct val="120000"/>
              </a:lnSpc>
            </a:pPr>
            <a:r>
              <a:rPr lang="tr-TR" b="1" dirty="0">
                <a:latin typeface="Arial" pitchFamily="34" charset="0"/>
                <a:cs typeface="Arial" pitchFamily="34" charset="0"/>
              </a:rPr>
              <a:t>2) Bağıl Değerlendirmeye katılan öğrenci sayısı 11-29 arasında ise; </a:t>
            </a:r>
            <a:endParaRPr lang="tr-TR" dirty="0">
              <a:latin typeface="Arial" pitchFamily="34" charset="0"/>
              <a:cs typeface="Arial" pitchFamily="34" charset="0"/>
            </a:endParaRPr>
          </a:p>
          <a:p>
            <a:pPr marL="0" indent="0">
              <a:lnSpc>
                <a:spcPct val="120000"/>
              </a:lnSpc>
              <a:buNone/>
            </a:pPr>
            <a:r>
              <a:rPr lang="tr-TR" dirty="0">
                <a:latin typeface="Arial" pitchFamily="34" charset="0"/>
                <a:cs typeface="Arial" pitchFamily="34" charset="0"/>
              </a:rPr>
              <a:t>Öğrencilerin ham başarı puanları ders ortalaması dikkate alınarak Tablo-2’ye göre nota dönüştürülür. Bu dönüştürmede aşağıdaki adımlar izlenir: </a:t>
            </a:r>
          </a:p>
          <a:p>
            <a:pPr marL="0" indent="0">
              <a:lnSpc>
                <a:spcPct val="120000"/>
              </a:lnSpc>
              <a:buNone/>
            </a:pPr>
            <a:r>
              <a:rPr lang="tr-TR" b="1" dirty="0">
                <a:latin typeface="Arial" pitchFamily="34" charset="0"/>
                <a:cs typeface="Arial" pitchFamily="34" charset="0"/>
              </a:rPr>
              <a:t>I. </a:t>
            </a:r>
            <a:r>
              <a:rPr lang="tr-TR" dirty="0">
                <a:latin typeface="Arial" pitchFamily="34" charset="0"/>
                <a:cs typeface="Arial" pitchFamily="34" charset="0"/>
              </a:rPr>
              <a:t>Adım: Bağıl değerlendirmeye katılan öğrencilerin 100 üzerinden ham başarı puanlarının ortalaması hesaplanır. </a:t>
            </a:r>
          </a:p>
          <a:p>
            <a:pPr marL="0" indent="0">
              <a:lnSpc>
                <a:spcPct val="120000"/>
              </a:lnSpc>
              <a:buNone/>
            </a:pPr>
            <a:r>
              <a:rPr lang="tr-TR" b="1" dirty="0">
                <a:latin typeface="Arial" pitchFamily="34" charset="0"/>
                <a:cs typeface="Arial" pitchFamily="34" charset="0"/>
              </a:rPr>
              <a:t>II. </a:t>
            </a:r>
            <a:r>
              <a:rPr lang="tr-TR" dirty="0">
                <a:latin typeface="Arial" pitchFamily="34" charset="0"/>
                <a:cs typeface="Arial" pitchFamily="34" charset="0"/>
              </a:rPr>
              <a:t>Adım: Bu öğrenciler en yüksek puandan en düşük puana doğru sıralanır. </a:t>
            </a:r>
          </a:p>
          <a:p>
            <a:pPr marL="0" indent="0">
              <a:lnSpc>
                <a:spcPct val="120000"/>
              </a:lnSpc>
              <a:buNone/>
            </a:pPr>
            <a:r>
              <a:rPr lang="tr-TR" b="1" dirty="0">
                <a:latin typeface="Arial" pitchFamily="34" charset="0"/>
                <a:cs typeface="Arial" pitchFamily="34" charset="0"/>
              </a:rPr>
              <a:t>III. </a:t>
            </a:r>
            <a:r>
              <a:rPr lang="tr-TR" dirty="0">
                <a:latin typeface="Arial" pitchFamily="34" charset="0"/>
                <a:cs typeface="Arial" pitchFamily="34" charset="0"/>
              </a:rPr>
              <a:t>Adım: Hesaplanan ders ortalamasının Tablo-2’deki “Ders Ortalama Sınırları” sütununda hangi aralıkta olduğu belirlenir. </a:t>
            </a:r>
          </a:p>
          <a:p>
            <a:pPr marL="0" indent="0">
              <a:lnSpc>
                <a:spcPct val="120000"/>
              </a:lnSpc>
              <a:buNone/>
            </a:pPr>
            <a:r>
              <a:rPr lang="tr-TR" b="1" dirty="0">
                <a:latin typeface="Arial" pitchFamily="34" charset="0"/>
                <a:cs typeface="Arial" pitchFamily="34" charset="0"/>
              </a:rPr>
              <a:t>IV. </a:t>
            </a:r>
            <a:r>
              <a:rPr lang="tr-TR" dirty="0">
                <a:latin typeface="Arial" pitchFamily="34" charset="0"/>
                <a:cs typeface="Arial" pitchFamily="34" charset="0"/>
              </a:rPr>
              <a:t>Adım: Harfli not oranları sütunu altında yer alan not için belirlenen yüzde oranlarına göre, her bir harfli nota kaç öğrencinin düştüğü belirlenir. </a:t>
            </a:r>
            <a:endParaRPr lang="tr-TR" dirty="0" smtClean="0">
              <a:latin typeface="Arial" pitchFamily="34" charset="0"/>
              <a:cs typeface="Arial" pitchFamily="34" charset="0"/>
            </a:endParaRPr>
          </a:p>
          <a:p>
            <a:pPr marL="0" indent="0">
              <a:lnSpc>
                <a:spcPct val="120000"/>
              </a:lnSpc>
              <a:buNone/>
            </a:pPr>
            <a:r>
              <a:rPr lang="tr-TR" dirty="0" smtClean="0">
                <a:latin typeface="Arial" pitchFamily="34" charset="0"/>
                <a:cs typeface="Arial" pitchFamily="34" charset="0"/>
              </a:rPr>
              <a:t>AA </a:t>
            </a:r>
            <a:r>
              <a:rPr lang="tr-TR" dirty="0">
                <a:latin typeface="Arial" pitchFamily="34" charset="0"/>
                <a:cs typeface="Arial" pitchFamily="34" charset="0"/>
              </a:rPr>
              <a:t>notundan başlayarak sıralanan listede öğrencilere not verilir. </a:t>
            </a:r>
          </a:p>
          <a:p>
            <a:pPr marL="0" indent="0">
              <a:lnSpc>
                <a:spcPct val="120000"/>
              </a:lnSpc>
              <a:buNone/>
            </a:pPr>
            <a:endParaRPr lang="tr-TR" sz="1850" dirty="0">
              <a:latin typeface="Times New Roman" panose="02020603050405020304" pitchFamily="18" charset="0"/>
              <a:cs typeface="Times New Roman" panose="02020603050405020304" pitchFamily="18" charset="0"/>
            </a:endParaRPr>
          </a:p>
        </p:txBody>
      </p:sp>
      <p:sp>
        <p:nvSpPr>
          <p:cNvPr id="4" name="Ok: Sağ 3">
            <a:extLst>
              <a:ext uri="{FF2B5EF4-FFF2-40B4-BE49-F238E27FC236}">
                <a16:creationId xmlns:a16="http://schemas.microsoft.com/office/drawing/2014/main" id="{35078EF0-5340-4979-9F0C-63D505221F33}"/>
              </a:ext>
            </a:extLst>
          </p:cNvPr>
          <p:cNvSpPr/>
          <p:nvPr/>
        </p:nvSpPr>
        <p:spPr>
          <a:xfrm>
            <a:off x="10855498" y="6027820"/>
            <a:ext cx="520703" cy="29143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a:endParaRPr lang="tr-TR">
              <a:solidFill>
                <a:prstClr val="white"/>
              </a:solidFill>
            </a:endParaRPr>
          </a:p>
        </p:txBody>
      </p:sp>
    </p:spTree>
    <p:extLst>
      <p:ext uri="{BB962C8B-B14F-4D97-AF65-F5344CB8AC3E}">
        <p14:creationId xmlns:p14="http://schemas.microsoft.com/office/powerpoint/2010/main" val="201445424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B8C68E2-8E66-4783-8F7D-F6BFC0D050C2}"/>
              </a:ext>
            </a:extLst>
          </p:cNvPr>
          <p:cNvSpPr>
            <a:spLocks noGrp="1"/>
          </p:cNvSpPr>
          <p:nvPr>
            <p:ph idx="1"/>
          </p:nvPr>
        </p:nvSpPr>
        <p:spPr>
          <a:xfrm>
            <a:off x="176463" y="330200"/>
            <a:ext cx="11806990" cy="6362700"/>
          </a:xfrm>
        </p:spPr>
        <p:txBody>
          <a:bodyPr>
            <a:noAutofit/>
          </a:bodyPr>
          <a:lstStyle/>
          <a:p>
            <a:pPr>
              <a:lnSpc>
                <a:spcPct val="120000"/>
              </a:lnSpc>
            </a:pPr>
            <a:r>
              <a:rPr lang="tr-TR" b="1" dirty="0">
                <a:latin typeface="Arial" pitchFamily="34" charset="0"/>
                <a:cs typeface="Arial" pitchFamily="34" charset="0"/>
              </a:rPr>
              <a:t>2) Bağıl Değerlendirmeye katılan öğrenci sayısı 11-29 arasında ise; </a:t>
            </a:r>
            <a:endParaRPr lang="tr-TR" dirty="0">
              <a:latin typeface="Arial" pitchFamily="34" charset="0"/>
              <a:cs typeface="Arial" pitchFamily="34" charset="0"/>
            </a:endParaRPr>
          </a:p>
          <a:p>
            <a:pPr marL="0" indent="0">
              <a:lnSpc>
                <a:spcPct val="120000"/>
              </a:lnSpc>
              <a:buNone/>
            </a:pPr>
            <a:r>
              <a:rPr lang="tr-TR" dirty="0">
                <a:latin typeface="Arial" pitchFamily="34" charset="0"/>
                <a:cs typeface="Arial" pitchFamily="34" charset="0"/>
              </a:rPr>
              <a:t>Öğrencilerin ham başarı puanları ders ortalaması dikkate alınarak Tablo-2’ye göre nota dönüştürülür. Bu dönüştürmede aşağıdaki adımlar izlenir: </a:t>
            </a:r>
          </a:p>
          <a:p>
            <a:pPr marL="0" indent="0">
              <a:lnSpc>
                <a:spcPct val="120000"/>
              </a:lnSpc>
              <a:buNone/>
            </a:pPr>
            <a:r>
              <a:rPr lang="tr-TR" b="1" dirty="0" smtClean="0">
                <a:latin typeface="Arial" pitchFamily="34" charset="0"/>
                <a:cs typeface="Arial" pitchFamily="34" charset="0"/>
              </a:rPr>
              <a:t>V</a:t>
            </a:r>
            <a:r>
              <a:rPr lang="tr-TR" b="1" dirty="0">
                <a:latin typeface="Arial" pitchFamily="34" charset="0"/>
                <a:cs typeface="Arial" pitchFamily="34" charset="0"/>
              </a:rPr>
              <a:t>. </a:t>
            </a:r>
            <a:r>
              <a:rPr lang="tr-TR" dirty="0">
                <a:latin typeface="Arial" pitchFamily="34" charset="0"/>
                <a:cs typeface="Arial" pitchFamily="34" charset="0"/>
              </a:rPr>
              <a:t>Adım: Bir dersteki öğrenci sayısı ile harfli başarı notuna karşılık gelen yüzdeler sonucu elde edilen öğrenci sayılarının toplamının eşit olmaması durumunda öğrenci lehine davranılır. </a:t>
            </a:r>
          </a:p>
          <a:p>
            <a:pPr marL="0" indent="0">
              <a:lnSpc>
                <a:spcPct val="120000"/>
              </a:lnSpc>
              <a:buNone/>
            </a:pPr>
            <a:r>
              <a:rPr lang="tr-TR" b="1" dirty="0">
                <a:latin typeface="Arial" pitchFamily="34" charset="0"/>
                <a:cs typeface="Arial" pitchFamily="34" charset="0"/>
              </a:rPr>
              <a:t>VI. </a:t>
            </a:r>
            <a:r>
              <a:rPr lang="tr-TR" dirty="0">
                <a:latin typeface="Arial" pitchFamily="34" charset="0"/>
                <a:cs typeface="Arial" pitchFamily="34" charset="0"/>
              </a:rPr>
              <a:t>Adım: Bir derste aynı başarı notuna farklı harfli not verilemez. </a:t>
            </a:r>
          </a:p>
          <a:p>
            <a:pPr marL="0" indent="0">
              <a:lnSpc>
                <a:spcPct val="120000"/>
              </a:lnSpc>
              <a:buNone/>
            </a:pPr>
            <a:r>
              <a:rPr lang="tr-TR" b="1" dirty="0">
                <a:latin typeface="Arial" pitchFamily="34" charset="0"/>
                <a:cs typeface="Arial" pitchFamily="34" charset="0"/>
              </a:rPr>
              <a:t>VII. </a:t>
            </a:r>
            <a:r>
              <a:rPr lang="tr-TR" dirty="0">
                <a:latin typeface="Arial" pitchFamily="34" charset="0"/>
                <a:cs typeface="Arial" pitchFamily="34" charset="0"/>
              </a:rPr>
              <a:t>Adım: Bir harf notuna düşen öğrenci yüzdesi 0.5 ve üstü durumlarda bir üste öteleme yapılır. Örnek: AA notuna düşen öğrenci yüzdesi 13,5 ise bu durumda %14 alınır. </a:t>
            </a:r>
          </a:p>
          <a:p>
            <a:pPr marL="0" indent="0">
              <a:lnSpc>
                <a:spcPct val="120000"/>
              </a:lnSpc>
              <a:buNone/>
            </a:pPr>
            <a:endParaRPr lang="tr-TR" sz="1850" dirty="0">
              <a:latin typeface="Times New Roman" panose="02020603050405020304" pitchFamily="18" charset="0"/>
              <a:cs typeface="Times New Roman" panose="02020603050405020304" pitchFamily="18" charset="0"/>
            </a:endParaRPr>
          </a:p>
        </p:txBody>
      </p:sp>
      <p:sp>
        <p:nvSpPr>
          <p:cNvPr id="4" name="Ok: Sağ 3">
            <a:extLst>
              <a:ext uri="{FF2B5EF4-FFF2-40B4-BE49-F238E27FC236}">
                <a16:creationId xmlns:a16="http://schemas.microsoft.com/office/drawing/2014/main" id="{35078EF0-5340-4979-9F0C-63D505221F33}"/>
              </a:ext>
            </a:extLst>
          </p:cNvPr>
          <p:cNvSpPr/>
          <p:nvPr/>
        </p:nvSpPr>
        <p:spPr>
          <a:xfrm>
            <a:off x="10047708" y="5994400"/>
            <a:ext cx="1638300" cy="3556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a:endParaRPr lang="tr-TR">
              <a:solidFill>
                <a:prstClr val="white"/>
              </a:solidFill>
            </a:endParaRPr>
          </a:p>
        </p:txBody>
      </p:sp>
    </p:spTree>
    <p:extLst>
      <p:ext uri="{BB962C8B-B14F-4D97-AF65-F5344CB8AC3E}">
        <p14:creationId xmlns:p14="http://schemas.microsoft.com/office/powerpoint/2010/main" val="98311536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BB23053-002E-4A1B-AE62-1AE35E27EF58}"/>
              </a:ext>
            </a:extLst>
          </p:cNvPr>
          <p:cNvSpPr>
            <a:spLocks noGrp="1"/>
          </p:cNvSpPr>
          <p:nvPr>
            <p:ph type="title"/>
          </p:nvPr>
        </p:nvSpPr>
        <p:spPr>
          <a:xfrm>
            <a:off x="976188" y="600363"/>
            <a:ext cx="10220402" cy="1499616"/>
          </a:xfrm>
        </p:spPr>
        <p:txBody>
          <a:bodyPr>
            <a:noAutofit/>
          </a:bodyPr>
          <a:lstStyle/>
          <a:p>
            <a:r>
              <a:rPr lang="tr-TR" sz="2400" cap="none" dirty="0">
                <a:latin typeface="Arial" pitchFamily="34" charset="0"/>
                <a:cs typeface="Arial" pitchFamily="34" charset="0"/>
              </a:rPr>
              <a:t>Değerlendirmenin eğitim sistemindeki önemli işlevlerinden biri </a:t>
            </a:r>
            <a:r>
              <a:rPr lang="tr-TR" sz="2400" cap="none" dirty="0" smtClean="0">
                <a:latin typeface="Arial" pitchFamily="34" charset="0"/>
                <a:cs typeface="Arial" pitchFamily="34" charset="0"/>
              </a:rPr>
              <a:t>hem </a:t>
            </a:r>
            <a:r>
              <a:rPr lang="tr-TR" sz="2400" cap="none" dirty="0">
                <a:latin typeface="Arial" pitchFamily="34" charset="0"/>
                <a:cs typeface="Arial" pitchFamily="34" charset="0"/>
              </a:rPr>
              <a:t>öğrenciye hem de öğretmene öğretimin etkililiği hakkında </a:t>
            </a:r>
            <a:r>
              <a:rPr lang="tr-TR" sz="2400" b="1" u="sng" cap="none" dirty="0">
                <a:latin typeface="Arial" pitchFamily="34" charset="0"/>
                <a:cs typeface="Arial" pitchFamily="34" charset="0"/>
              </a:rPr>
              <a:t>dönüt sağlamasıdır</a:t>
            </a:r>
            <a:r>
              <a:rPr lang="tr-TR" sz="2400" b="1" cap="none" dirty="0">
                <a:latin typeface="Arial" pitchFamily="34" charset="0"/>
                <a:cs typeface="Arial" pitchFamily="34" charset="0"/>
              </a:rPr>
              <a:t>.</a:t>
            </a:r>
            <a:r>
              <a:rPr lang="tr-TR" sz="2800" cap="none" dirty="0">
                <a:latin typeface="Arial" pitchFamily="34" charset="0"/>
                <a:cs typeface="Arial" pitchFamily="34" charset="0"/>
              </a:rPr>
              <a:t/>
            </a:r>
            <a:br>
              <a:rPr lang="tr-TR" sz="2800" cap="none" dirty="0">
                <a:latin typeface="Arial" pitchFamily="34" charset="0"/>
                <a:cs typeface="Arial" pitchFamily="34" charset="0"/>
              </a:rPr>
            </a:br>
            <a:endParaRPr lang="tr-TR" sz="2800" cap="none" dirty="0">
              <a:latin typeface="Arial" pitchFamily="34" charset="0"/>
              <a:cs typeface="Arial" pitchFamily="34" charset="0"/>
            </a:endParaRPr>
          </a:p>
        </p:txBody>
      </p:sp>
      <p:graphicFrame>
        <p:nvGraphicFramePr>
          <p:cNvPr id="6" name="Diyagram 5">
            <a:extLst>
              <a:ext uri="{FF2B5EF4-FFF2-40B4-BE49-F238E27FC236}">
                <a16:creationId xmlns:a16="http://schemas.microsoft.com/office/drawing/2014/main" id="{FE1BC35D-1A90-485B-BCA7-EDAA0BE18A95}"/>
              </a:ext>
            </a:extLst>
          </p:cNvPr>
          <p:cNvGraphicFramePr/>
          <p:nvPr>
            <p:extLst>
              <p:ext uri="{D42A27DB-BD31-4B8C-83A1-F6EECF244321}">
                <p14:modId xmlns:p14="http://schemas.microsoft.com/office/powerpoint/2010/main" val="3848052219"/>
              </p:ext>
            </p:extLst>
          </p:nvPr>
        </p:nvGraphicFramePr>
        <p:xfrm>
          <a:off x="553427" y="2037347"/>
          <a:ext cx="11093141" cy="42466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Düz Ok Bağlayıcısı 3"/>
          <p:cNvCxnSpPr/>
          <p:nvPr/>
        </p:nvCxnSpPr>
        <p:spPr>
          <a:xfrm flipV="1">
            <a:off x="5943600" y="4457700"/>
            <a:ext cx="127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30180"/>
      </p:ext>
    </p:extLst>
  </p:cSld>
  <p:clrMapOvr>
    <a:masterClrMapping/>
  </p:clrMapOvr>
  <mc:AlternateContent xmlns:mc="http://schemas.openxmlformats.org/markup-compatibility/2006" xmlns:p14="http://schemas.microsoft.com/office/powerpoint/2010/main">
    <mc:Choice Requires="p14">
      <p:transition spd="slow" p14:dur="1400">
        <p14:reveal/>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a:extLst>
              <a:ext uri="{FF2B5EF4-FFF2-40B4-BE49-F238E27FC236}">
                <a16:creationId xmlns:a16="http://schemas.microsoft.com/office/drawing/2014/main" id="{D5B2F3A5-179A-4DA9-BABD-F8FEFEB8CF85}"/>
              </a:ext>
            </a:extLst>
          </p:cNvPr>
          <p:cNvSpPr>
            <a:spLocks noGrp="1"/>
          </p:cNvSpPr>
          <p:nvPr>
            <p:ph idx="1"/>
          </p:nvPr>
        </p:nvSpPr>
        <p:spPr>
          <a:xfrm>
            <a:off x="838203" y="254006"/>
            <a:ext cx="10515600" cy="5922963"/>
          </a:xfrm>
        </p:spPr>
        <p:txBody>
          <a:bodyPr/>
          <a:lstStyle/>
          <a:p>
            <a:pPr marL="0" indent="0">
              <a:buNone/>
            </a:pPr>
            <a:r>
              <a:rPr lang="tr-TR" dirty="0"/>
              <a:t>  </a:t>
            </a:r>
          </a:p>
        </p:txBody>
      </p:sp>
      <p:pic>
        <p:nvPicPr>
          <p:cNvPr id="6" name="İçerik Yer Tutucusu 3">
            <a:extLst>
              <a:ext uri="{FF2B5EF4-FFF2-40B4-BE49-F238E27FC236}">
                <a16:creationId xmlns:a16="http://schemas.microsoft.com/office/drawing/2014/main" id="{59B67755-09A8-4383-A5AA-71130F3F8CE4}"/>
              </a:ext>
            </a:extLst>
          </p:cNvPr>
          <p:cNvPicPr>
            <a:picLocks noChangeAspect="1"/>
          </p:cNvPicPr>
          <p:nvPr/>
        </p:nvPicPr>
        <p:blipFill>
          <a:blip r:embed="rId2"/>
          <a:stretch>
            <a:fillRect/>
          </a:stretch>
        </p:blipFill>
        <p:spPr>
          <a:xfrm>
            <a:off x="210069" y="1298875"/>
            <a:ext cx="11800699" cy="5118100"/>
          </a:xfrm>
          <a:prstGeom prst="rect">
            <a:avLst/>
          </a:prstGeom>
        </p:spPr>
      </p:pic>
      <p:sp>
        <p:nvSpPr>
          <p:cNvPr id="2" name="Metin kutusu 1"/>
          <p:cNvSpPr txBox="1"/>
          <p:nvPr/>
        </p:nvSpPr>
        <p:spPr>
          <a:xfrm>
            <a:off x="210069" y="37070"/>
            <a:ext cx="11981934" cy="1106970"/>
          </a:xfrm>
          <a:prstGeom prst="rect">
            <a:avLst/>
          </a:prstGeom>
          <a:noFill/>
        </p:spPr>
        <p:txBody>
          <a:bodyPr wrap="square" rtlCol="0">
            <a:spAutoFit/>
          </a:bodyPr>
          <a:lstStyle/>
          <a:p>
            <a:pPr marL="228600" indent="-228600">
              <a:lnSpc>
                <a:spcPct val="120000"/>
              </a:lnSpc>
              <a:spcBef>
                <a:spcPts val="1000"/>
              </a:spcBef>
              <a:buFont typeface="Arial" panose="020B0604020202020204" pitchFamily="34" charset="0"/>
              <a:buChar char="•"/>
            </a:pPr>
            <a:r>
              <a:rPr lang="tr-TR" sz="2400" b="1" dirty="0">
                <a:solidFill>
                  <a:prstClr val="black"/>
                </a:solidFill>
                <a:latin typeface="Times New Roman" panose="02020603050405020304" pitchFamily="18" charset="0"/>
                <a:cs typeface="Times New Roman" panose="02020603050405020304" pitchFamily="18" charset="0"/>
              </a:rPr>
              <a:t>2) Bağıl Değerlendirmeye katılan öğrenci sayısı 11-29 arasında ise; </a:t>
            </a:r>
            <a:endParaRPr lang="tr-TR" sz="2400" dirty="0">
              <a:solidFill>
                <a:prstClr val="black"/>
              </a:solidFill>
              <a:latin typeface="Times New Roman" panose="02020603050405020304" pitchFamily="18" charset="0"/>
              <a:cs typeface="Times New Roman" panose="02020603050405020304" pitchFamily="18" charset="0"/>
            </a:endParaRPr>
          </a:p>
          <a:p>
            <a:pPr>
              <a:lnSpc>
                <a:spcPct val="120000"/>
              </a:lnSpc>
              <a:spcBef>
                <a:spcPts val="1000"/>
              </a:spcBef>
            </a:pPr>
            <a:r>
              <a:rPr lang="tr-TR" sz="2400" dirty="0">
                <a:solidFill>
                  <a:prstClr val="black"/>
                </a:solidFill>
                <a:latin typeface="Times New Roman" panose="02020603050405020304" pitchFamily="18" charset="0"/>
                <a:cs typeface="Times New Roman" panose="02020603050405020304" pitchFamily="18" charset="0"/>
              </a:rPr>
              <a:t>Öğrencilerin </a:t>
            </a:r>
            <a:r>
              <a:rPr lang="tr-TR" sz="2400" dirty="0" smtClean="0">
                <a:solidFill>
                  <a:prstClr val="black"/>
                </a:solidFill>
                <a:latin typeface="Times New Roman" panose="02020603050405020304" pitchFamily="18" charset="0"/>
                <a:cs typeface="Times New Roman" panose="02020603050405020304" pitchFamily="18" charset="0"/>
              </a:rPr>
              <a:t>başarı </a:t>
            </a:r>
            <a:r>
              <a:rPr lang="tr-TR" sz="2400" dirty="0">
                <a:solidFill>
                  <a:prstClr val="black"/>
                </a:solidFill>
                <a:latin typeface="Times New Roman" panose="02020603050405020304" pitchFamily="18" charset="0"/>
                <a:cs typeface="Times New Roman" panose="02020603050405020304" pitchFamily="18" charset="0"/>
              </a:rPr>
              <a:t>puanları ders ortalaması dikkate alınarak Tablo-2’ye göre nota dönüştürülür. </a:t>
            </a:r>
            <a:endParaRPr lang="tr-TR" sz="2400" dirty="0">
              <a:solidFill>
                <a:prstClr val="black"/>
              </a:solidFill>
            </a:endParaRPr>
          </a:p>
        </p:txBody>
      </p:sp>
    </p:spTree>
    <p:extLst>
      <p:ext uri="{BB962C8B-B14F-4D97-AF65-F5344CB8AC3E}">
        <p14:creationId xmlns:p14="http://schemas.microsoft.com/office/powerpoint/2010/main" val="11023088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6BDA27E-E2DD-4E5A-A246-E045309E6B1B}"/>
              </a:ext>
            </a:extLst>
          </p:cNvPr>
          <p:cNvSpPr>
            <a:spLocks noGrp="1"/>
          </p:cNvSpPr>
          <p:nvPr>
            <p:ph idx="1"/>
          </p:nvPr>
        </p:nvSpPr>
        <p:spPr>
          <a:xfrm>
            <a:off x="838200" y="292106"/>
            <a:ext cx="10922000" cy="5884863"/>
          </a:xfrm>
        </p:spPr>
        <p:txBody>
          <a:bodyPr>
            <a:normAutofit/>
          </a:bodyPr>
          <a:lstStyle/>
          <a:p>
            <a:endParaRPr lang="tr-TR" b="1" dirty="0">
              <a:latin typeface="Times New Roman" panose="02020603050405020304" pitchFamily="18" charset="0"/>
              <a:cs typeface="Times New Roman" panose="02020603050405020304" pitchFamily="18" charset="0"/>
            </a:endParaRPr>
          </a:p>
          <a:p>
            <a:r>
              <a:rPr lang="tr-TR" b="1" dirty="0">
                <a:latin typeface="Times New Roman" panose="02020603050405020304" pitchFamily="18" charset="0"/>
                <a:cs typeface="Times New Roman" panose="02020603050405020304" pitchFamily="18" charset="0"/>
              </a:rPr>
              <a:t>3) Bağıl Değerlendirmeye katılan öğrenci sayısı 30 ve üzerinde ise; </a:t>
            </a:r>
            <a:endParaRPr lang="tr-TR" dirty="0">
              <a:latin typeface="Times New Roman" panose="02020603050405020304" pitchFamily="18" charset="0"/>
              <a:cs typeface="Times New Roman" panose="02020603050405020304" pitchFamily="18" charset="0"/>
            </a:endParaRPr>
          </a:p>
          <a:p>
            <a:pPr marL="514350" indent="-514350">
              <a:buAutoNum type="alphaLcParenR"/>
            </a:pPr>
            <a:r>
              <a:rPr lang="tr-TR" dirty="0" smtClean="0">
                <a:latin typeface="Times New Roman" panose="02020603050405020304" pitchFamily="18" charset="0"/>
                <a:cs typeface="Times New Roman" panose="02020603050405020304" pitchFamily="18" charset="0"/>
              </a:rPr>
              <a:t>Bağıl </a:t>
            </a:r>
            <a:r>
              <a:rPr lang="tr-TR" dirty="0">
                <a:latin typeface="Times New Roman" panose="02020603050405020304" pitchFamily="18" charset="0"/>
                <a:cs typeface="Times New Roman" panose="02020603050405020304" pitchFamily="18" charset="0"/>
              </a:rPr>
              <a:t>değerlendirmeye katılan öğrencilerin ham başarı puanları ders ortalaması dikkate alınarak Tablo-3 üzerinden nota dönüştürülür. </a:t>
            </a:r>
            <a:endParaRPr lang="tr-TR" dirty="0" smtClean="0">
              <a:latin typeface="Times New Roman" panose="02020603050405020304" pitchFamily="18" charset="0"/>
              <a:cs typeface="Times New Roman" panose="02020603050405020304" pitchFamily="18" charset="0"/>
            </a:endParaRPr>
          </a:p>
          <a:p>
            <a:pPr marL="0" indent="0">
              <a:buNone/>
            </a:pPr>
            <a:r>
              <a:rPr lang="tr-TR" dirty="0" smtClean="0">
                <a:latin typeface="Times New Roman" panose="02020603050405020304" pitchFamily="18" charset="0"/>
                <a:cs typeface="Times New Roman" panose="02020603050405020304" pitchFamily="18" charset="0"/>
              </a:rPr>
              <a:t>Bu </a:t>
            </a:r>
            <a:r>
              <a:rPr lang="tr-TR" dirty="0">
                <a:latin typeface="Times New Roman" panose="02020603050405020304" pitchFamily="18" charset="0"/>
                <a:cs typeface="Times New Roman" panose="02020603050405020304" pitchFamily="18" charset="0"/>
              </a:rPr>
              <a:t>dönüştürmede aşağıdaki adımlar izlenir: </a:t>
            </a:r>
          </a:p>
          <a:p>
            <a:pPr marL="0" indent="0">
              <a:buNone/>
            </a:pPr>
            <a:endParaRPr lang="tr-TR" dirty="0">
              <a:latin typeface="Times New Roman" panose="02020603050405020304" pitchFamily="18" charset="0"/>
              <a:cs typeface="Times New Roman" panose="02020603050405020304" pitchFamily="18" charset="0"/>
            </a:endParaRPr>
          </a:p>
        </p:txBody>
      </p:sp>
      <p:pic>
        <p:nvPicPr>
          <p:cNvPr id="4" name="Resim 3">
            <a:extLst>
              <a:ext uri="{FF2B5EF4-FFF2-40B4-BE49-F238E27FC236}">
                <a16:creationId xmlns:a16="http://schemas.microsoft.com/office/drawing/2014/main" id="{517C1105-6DDB-4960-8F37-D987BA2DB1F6}"/>
              </a:ext>
            </a:extLst>
          </p:cNvPr>
          <p:cNvPicPr>
            <a:picLocks noChangeAspect="1"/>
          </p:cNvPicPr>
          <p:nvPr/>
        </p:nvPicPr>
        <p:blipFill>
          <a:blip r:embed="rId2"/>
          <a:stretch>
            <a:fillRect/>
          </a:stretch>
        </p:blipFill>
        <p:spPr>
          <a:xfrm>
            <a:off x="803190" y="3387627"/>
            <a:ext cx="10886302" cy="3149103"/>
          </a:xfrm>
          <a:prstGeom prst="rect">
            <a:avLst/>
          </a:prstGeom>
        </p:spPr>
      </p:pic>
    </p:spTree>
    <p:extLst>
      <p:ext uri="{BB962C8B-B14F-4D97-AF65-F5344CB8AC3E}">
        <p14:creationId xmlns:p14="http://schemas.microsoft.com/office/powerpoint/2010/main" val="3908444001"/>
      </p:ext>
    </p:extLst>
  </p:cSld>
  <p:clrMapOvr>
    <a:masterClrMapping/>
  </p:clrMapOvr>
  <p:transition spd="slow">
    <p:wheel spokes="1"/>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C7DC0C42-E47F-4FD4-9C4F-104A9830981B}"/>
              </a:ext>
            </a:extLst>
          </p:cNvPr>
          <p:cNvPicPr>
            <a:picLocks noGrp="1" noChangeAspect="1"/>
          </p:cNvPicPr>
          <p:nvPr>
            <p:ph idx="1"/>
          </p:nvPr>
        </p:nvPicPr>
        <p:blipFill>
          <a:blip r:embed="rId2"/>
          <a:stretch>
            <a:fillRect/>
          </a:stretch>
        </p:blipFill>
        <p:spPr>
          <a:xfrm>
            <a:off x="605489" y="449180"/>
            <a:ext cx="10977605" cy="5692132"/>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2014" y="911398"/>
            <a:ext cx="6072831" cy="1559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51333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E98E17FD-4ECF-4012-AAFB-8CCC22659889}"/>
              </a:ext>
            </a:extLst>
          </p:cNvPr>
          <p:cNvPicPr>
            <a:picLocks noGrp="1" noChangeAspect="1"/>
          </p:cNvPicPr>
          <p:nvPr>
            <p:ph idx="1"/>
          </p:nvPr>
        </p:nvPicPr>
        <p:blipFill>
          <a:blip r:embed="rId2"/>
          <a:stretch>
            <a:fillRect/>
          </a:stretch>
        </p:blipFill>
        <p:spPr>
          <a:xfrm>
            <a:off x="296571" y="495304"/>
            <a:ext cx="11442357" cy="6214418"/>
          </a:xfrm>
          <a:prstGeom prst="rect">
            <a:avLst/>
          </a:prstGeom>
        </p:spPr>
      </p:pic>
    </p:spTree>
    <p:extLst>
      <p:ext uri="{BB962C8B-B14F-4D97-AF65-F5344CB8AC3E}">
        <p14:creationId xmlns:p14="http://schemas.microsoft.com/office/powerpoint/2010/main" val="3700535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4E19BA56-2C3C-4F03-B8F0-FA0D054C765D}"/>
              </a:ext>
            </a:extLst>
          </p:cNvPr>
          <p:cNvPicPr>
            <a:picLocks noGrp="1" noChangeAspect="1"/>
          </p:cNvPicPr>
          <p:nvPr>
            <p:ph idx="1"/>
          </p:nvPr>
        </p:nvPicPr>
        <p:blipFill>
          <a:blip r:embed="rId2"/>
          <a:stretch>
            <a:fillRect/>
          </a:stretch>
        </p:blipFill>
        <p:spPr>
          <a:xfrm>
            <a:off x="172995" y="161140"/>
            <a:ext cx="11825416" cy="6548589"/>
          </a:xfrm>
          <a:prstGeom prst="rect">
            <a:avLst/>
          </a:prstGeom>
        </p:spPr>
      </p:pic>
      <p:sp>
        <p:nvSpPr>
          <p:cNvPr id="6" name="Dikdörtgen 5">
            <a:extLst>
              <a:ext uri="{FF2B5EF4-FFF2-40B4-BE49-F238E27FC236}">
                <a16:creationId xmlns:a16="http://schemas.microsoft.com/office/drawing/2014/main" id="{EBD7DD09-B137-4219-951F-B58832802378}"/>
              </a:ext>
            </a:extLst>
          </p:cNvPr>
          <p:cNvSpPr/>
          <p:nvPr/>
        </p:nvSpPr>
        <p:spPr>
          <a:xfrm>
            <a:off x="939800" y="5277247"/>
            <a:ext cx="10439400" cy="677108"/>
          </a:xfrm>
          <a:prstGeom prst="rect">
            <a:avLst/>
          </a:prstGeom>
        </p:spPr>
        <p:txBody>
          <a:bodyPr wrap="square">
            <a:spAutoFit/>
          </a:bodyPr>
          <a:lstStyle/>
          <a:p>
            <a:pPr defTabSz="457200"/>
            <a:endParaRPr lang="tr-TR" sz="2000" dirty="0">
              <a:solidFill>
                <a:srgbClr val="000000"/>
              </a:solidFill>
              <a:latin typeface="Times New Roman" panose="02020603050405020304" pitchFamily="18" charset="0"/>
            </a:endParaRPr>
          </a:p>
          <a:p>
            <a:pPr defTabSz="457200"/>
            <a:endParaRPr lang="tr-TR"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4429914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5F5DA4D-00D6-4A83-B856-F98B2C28D96F}"/>
              </a:ext>
            </a:extLst>
          </p:cNvPr>
          <p:cNvSpPr>
            <a:spLocks noGrp="1"/>
          </p:cNvSpPr>
          <p:nvPr>
            <p:ph idx="1"/>
          </p:nvPr>
        </p:nvSpPr>
        <p:spPr>
          <a:xfrm>
            <a:off x="838203" y="317512"/>
            <a:ext cx="10515600" cy="5859463"/>
          </a:xfrm>
        </p:spPr>
        <p:txBody>
          <a:bodyPr>
            <a:normAutofit fontScale="92500" lnSpcReduction="10000"/>
          </a:bodyPr>
          <a:lstStyle/>
          <a:p>
            <a:r>
              <a:rPr lang="tr-TR" dirty="0">
                <a:solidFill>
                  <a:srgbClr val="000000"/>
                </a:solidFill>
                <a:latin typeface="Times New Roman" panose="02020603050405020304" pitchFamily="18" charset="0"/>
              </a:rPr>
              <a:t>b) BDKL koşulunu sağlayan ama YSSL ve Başarı Notu Alt Limitini (BNAL) aşamayan öğrencilere doğrudan FF verilir ve ders ortalamasına dahil edilir.</a:t>
            </a:r>
            <a:endParaRPr lang="tr-TR"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tr-TR"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tr-TR" dirty="0" smtClean="0">
                <a:latin typeface="Times New Roman" panose="02020603050405020304" pitchFamily="18" charset="0"/>
                <a:cs typeface="Times New Roman" panose="02020603050405020304" pitchFamily="18" charset="0"/>
              </a:rPr>
              <a:t>Staj</a:t>
            </a:r>
            <a:r>
              <a:rPr lang="tr-TR" dirty="0">
                <a:latin typeface="Times New Roman" panose="02020603050405020304" pitchFamily="18" charset="0"/>
                <a:cs typeface="Times New Roman" panose="02020603050405020304" pitchFamily="18" charset="0"/>
              </a:rPr>
              <a:t>, öğretmenlik uygulaması, dönem projesi, bitirme projesi, bitirme tezi, seminer dersi ve benzeri derslerde bağıl değerlendirme sistemi kullanılmaz. </a:t>
            </a:r>
          </a:p>
          <a:p>
            <a:endParaRPr lang="tr-TR"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Dersin başarı not ortalamasının 80 ve üstü olduğu durumda öğrenciler Tablo-1’e göre değerlendirilirler. </a:t>
            </a:r>
          </a:p>
          <a:p>
            <a:pPr marL="0" indent="0">
              <a:buNone/>
            </a:pPr>
            <a:endParaRPr lang="tr-TR"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Bütünleme sınav sonucunda oluşacak başarı harf notları, Yarıyıl/Yılsonu sınavı sonucunda oluşan harf not aralıkları dikkate alınarak hesaplanır. Yarıyıl/Yılsonu sınavı sonucunda sınıf/gruptaki bütün öğrencilerin başarısız olması durumunda ise bütünleme sınavında mutlak değerlendirme uygulanır. </a:t>
            </a:r>
          </a:p>
        </p:txBody>
      </p:sp>
    </p:spTree>
    <p:extLst>
      <p:ext uri="{BB962C8B-B14F-4D97-AF65-F5344CB8AC3E}">
        <p14:creationId xmlns:p14="http://schemas.microsoft.com/office/powerpoint/2010/main" val="153123962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C0A0DEC-3651-45B4-9655-99C1CD37455F}"/>
              </a:ext>
            </a:extLst>
          </p:cNvPr>
          <p:cNvSpPr>
            <a:spLocks noGrp="1"/>
          </p:cNvSpPr>
          <p:nvPr>
            <p:ph idx="1"/>
          </p:nvPr>
        </p:nvSpPr>
        <p:spPr>
          <a:xfrm>
            <a:off x="838203" y="457212"/>
            <a:ext cx="10515600" cy="5719763"/>
          </a:xfrm>
        </p:spPr>
        <p:txBody>
          <a:bodyPr/>
          <a:lstStyle/>
          <a:p>
            <a:r>
              <a:rPr lang="tr-TR" b="1" dirty="0">
                <a:solidFill>
                  <a:srgbClr val="FF0000"/>
                </a:solidFill>
                <a:latin typeface="Times New Roman" panose="02020603050405020304" pitchFamily="18" charset="0"/>
                <a:cs typeface="Times New Roman" panose="02020603050405020304" pitchFamily="18" charset="0"/>
              </a:rPr>
              <a:t>Yürürlük </a:t>
            </a:r>
            <a:endParaRPr lang="tr-TR" dirty="0">
              <a:solidFill>
                <a:srgbClr val="FF0000"/>
              </a:solidFill>
              <a:latin typeface="Times New Roman" panose="02020603050405020304" pitchFamily="18" charset="0"/>
              <a:cs typeface="Times New Roman" panose="02020603050405020304" pitchFamily="18" charset="0"/>
            </a:endParaRPr>
          </a:p>
          <a:p>
            <a:pPr marL="0" indent="0">
              <a:buNone/>
            </a:pPr>
            <a:r>
              <a:rPr lang="tr-TR" dirty="0">
                <a:latin typeface="Times New Roman" panose="02020603050405020304" pitchFamily="18" charset="0"/>
                <a:cs typeface="Times New Roman" panose="02020603050405020304" pitchFamily="18" charset="0"/>
              </a:rPr>
              <a:t>Bu Yönerge </a:t>
            </a:r>
            <a:r>
              <a:rPr lang="tr-TR" dirty="0" err="1">
                <a:latin typeface="Times New Roman" panose="02020603050405020304" pitchFamily="18" charset="0"/>
                <a:cs typeface="Times New Roman" panose="02020603050405020304" pitchFamily="18" charset="0"/>
              </a:rPr>
              <a:t>Ondokuz</a:t>
            </a:r>
            <a:r>
              <a:rPr lang="tr-TR" dirty="0">
                <a:latin typeface="Times New Roman" panose="02020603050405020304" pitchFamily="18" charset="0"/>
                <a:cs typeface="Times New Roman" panose="02020603050405020304" pitchFamily="18" charset="0"/>
              </a:rPr>
              <a:t> Mayıs Üniversitesi Senatosunda kabul edildiği tarihte yürürlüğe girer. </a:t>
            </a:r>
          </a:p>
          <a:p>
            <a:r>
              <a:rPr lang="tr-TR" b="1" dirty="0">
                <a:solidFill>
                  <a:srgbClr val="FF0000"/>
                </a:solidFill>
                <a:latin typeface="Times New Roman" panose="02020603050405020304" pitchFamily="18" charset="0"/>
                <a:cs typeface="Times New Roman" panose="02020603050405020304" pitchFamily="18" charset="0"/>
              </a:rPr>
              <a:t>Yürütme </a:t>
            </a:r>
            <a:endParaRPr lang="tr-TR" dirty="0">
              <a:solidFill>
                <a:srgbClr val="FF0000"/>
              </a:solidFill>
              <a:latin typeface="Times New Roman" panose="02020603050405020304" pitchFamily="18" charset="0"/>
              <a:cs typeface="Times New Roman" panose="02020603050405020304" pitchFamily="18" charset="0"/>
            </a:endParaRPr>
          </a:p>
          <a:p>
            <a:pPr marL="0" indent="0">
              <a:buNone/>
            </a:pPr>
            <a:r>
              <a:rPr lang="tr-TR" dirty="0">
                <a:latin typeface="Times New Roman" panose="02020603050405020304" pitchFamily="18" charset="0"/>
                <a:cs typeface="Times New Roman" panose="02020603050405020304" pitchFamily="18" charset="0"/>
              </a:rPr>
              <a:t>Bu Yönerge hükümlerini </a:t>
            </a:r>
            <a:r>
              <a:rPr lang="tr-TR" dirty="0" err="1">
                <a:latin typeface="Times New Roman" panose="02020603050405020304" pitchFamily="18" charset="0"/>
                <a:cs typeface="Times New Roman" panose="02020603050405020304" pitchFamily="18" charset="0"/>
              </a:rPr>
              <a:t>Ondokuz</a:t>
            </a:r>
            <a:r>
              <a:rPr lang="tr-TR" dirty="0">
                <a:latin typeface="Times New Roman" panose="02020603050405020304" pitchFamily="18" charset="0"/>
                <a:cs typeface="Times New Roman" panose="02020603050405020304" pitchFamily="18" charset="0"/>
              </a:rPr>
              <a:t> Mayıs Üniversitesi Rektörü yürütür.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475" y="2858145"/>
            <a:ext cx="11455028" cy="3999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4122444"/>
      </p:ext>
    </p:extLst>
  </p:cSld>
  <p:clrMapOvr>
    <a:masterClrMapping/>
  </p:clrMapOvr>
  <p:transition spd="slow">
    <p:comb/>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5187"/>
            <a:ext cx="9652000" cy="1143000"/>
          </a:xfrm>
        </p:spPr>
        <p:txBody>
          <a:bodyPr>
            <a:normAutofit/>
          </a:bodyPr>
          <a:lstStyle/>
          <a:p>
            <a:pPr algn="ctr"/>
            <a:r>
              <a:rPr lang="tr-TR" sz="6600" dirty="0" smtClean="0"/>
              <a:t>TEŞEKKÜRLER</a:t>
            </a:r>
            <a:endParaRPr lang="tr-TR" sz="6600" dirty="0"/>
          </a:p>
        </p:txBody>
      </p:sp>
    </p:spTree>
    <p:extLst>
      <p:ext uri="{BB962C8B-B14F-4D97-AF65-F5344CB8AC3E}">
        <p14:creationId xmlns:p14="http://schemas.microsoft.com/office/powerpoint/2010/main" val="3798817756"/>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3.jpeg"/></Relationships>
</file>

<file path=ppt/theme/_rels/theme15.xml.rels><?xml version="1.0" encoding="UTF-8" standalone="yes"?>
<Relationships xmlns="http://schemas.openxmlformats.org/package/2006/relationships"><Relationship Id="rId1" Type="http://schemas.openxmlformats.org/officeDocument/2006/relationships/image" Target="../media/image2.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Duman">
  <a:themeElements>
    <a:clrScheme name="Duman">
      <a:dk1>
        <a:sysClr val="windowText" lastClr="000000"/>
      </a:dk1>
      <a:lt1>
        <a:sysClr val="window" lastClr="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Duman">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10.xml><?xml version="1.0" encoding="utf-8"?>
<a:theme xmlns:a="http://schemas.openxmlformats.org/drawingml/2006/main" name="Zengin">
  <a:themeElements>
    <a:clrScheme name="Zengin">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Zengin">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Zengin">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11.xml><?xml version="1.0" encoding="utf-8"?>
<a:theme xmlns:a="http://schemas.openxmlformats.org/drawingml/2006/main" name="Ofis Teması">
  <a:themeElements>
    <a:clrScheme name="Ofis Teması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is Teması">
      <a:majorFont>
        <a:latin typeface="Arial"/>
        <a:ea typeface="SimSun"/>
        <a:cs typeface=""/>
      </a:majorFont>
      <a:minorFont>
        <a:latin typeface="Arial"/>
        <a:ea typeface="SimSun"/>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Ofis Teması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is Teması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is Teması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is Teması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is Teması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is Teması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is Teması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5.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6.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ntegral">
  <a:themeElements>
    <a:clrScheme name="E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E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2_Entegral">
  <a:themeElements>
    <a:clrScheme name="E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E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Dilim">
  <a:themeElements>
    <a:clrScheme name="Dilim">
      <a:dk1>
        <a:sysClr val="windowText" lastClr="000000"/>
      </a:dk1>
      <a:lt1>
        <a:sysClr val="window" lastClr="FFFFFF"/>
      </a:lt1>
      <a:dk2>
        <a:srgbClr val="AD2E03"/>
      </a:dk2>
      <a:lt2>
        <a:srgbClr val="D75626"/>
      </a:lt2>
      <a:accent1>
        <a:srgbClr val="760603"/>
      </a:accent1>
      <a:accent2>
        <a:srgbClr val="FA9C1F"/>
      </a:accent2>
      <a:accent3>
        <a:srgbClr val="D9BB55"/>
      </a:accent3>
      <a:accent4>
        <a:srgbClr val="829551"/>
      </a:accent4>
      <a:accent5>
        <a:srgbClr val="58A28B"/>
      </a:accent5>
      <a:accent6>
        <a:srgbClr val="426480"/>
      </a:accent6>
      <a:hlink>
        <a:srgbClr val="460402"/>
      </a:hlink>
      <a:folHlink>
        <a:srgbClr val="991111"/>
      </a:folHlink>
    </a:clrScheme>
    <a:fontScheme name="Dilim">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42000"/>
                <a:satMod val="200000"/>
                <a:lumMod val="118000"/>
              </a:schemeClr>
            </a:gs>
            <a:gs pos="100000">
              <a:schemeClr val="phClr">
                <a:shade val="94000"/>
                <a:hueMod val="22000"/>
                <a:satMod val="220000"/>
                <a:lumMod val="6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903AAAE-3EA5-424A-B142-CC51DC1F897D}"/>
    </a:ext>
  </a:extLst>
</a:theme>
</file>

<file path=ppt/theme/theme5.xml><?xml version="1.0" encoding="utf-8"?>
<a:theme xmlns:a="http://schemas.openxmlformats.org/drawingml/2006/main" name="5_Entegral">
  <a:themeElements>
    <a:clrScheme name="E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E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6.xml><?xml version="1.0" encoding="utf-8"?>
<a:theme xmlns:a="http://schemas.openxmlformats.org/drawingml/2006/main" name="6_Entegral">
  <a:themeElements>
    <a:clrScheme name="E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E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7.xml><?xml version="1.0" encoding="utf-8"?>
<a:theme xmlns:a="http://schemas.openxmlformats.org/drawingml/2006/main" name="3_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2265</TotalTime>
  <Words>3622</Words>
  <Application>Microsoft Office PowerPoint</Application>
  <PresentationFormat>Geniş ekran</PresentationFormat>
  <Paragraphs>609</Paragraphs>
  <Slides>97</Slides>
  <Notes>1</Notes>
  <HiddenSlides>0</HiddenSlides>
  <MMClips>0</MMClips>
  <ScaleCrop>false</ScaleCrop>
  <HeadingPairs>
    <vt:vector size="6" baseType="variant">
      <vt:variant>
        <vt:lpstr>Kullanılan Yazı Tipleri</vt:lpstr>
      </vt:variant>
      <vt:variant>
        <vt:i4>18</vt:i4>
      </vt:variant>
      <vt:variant>
        <vt:lpstr>Tema</vt:lpstr>
      </vt:variant>
      <vt:variant>
        <vt:i4>15</vt:i4>
      </vt:variant>
      <vt:variant>
        <vt:lpstr>Slayt Başlıkları</vt:lpstr>
      </vt:variant>
      <vt:variant>
        <vt:i4>97</vt:i4>
      </vt:variant>
    </vt:vector>
  </HeadingPairs>
  <TitlesOfParts>
    <vt:vector size="130" baseType="lpstr">
      <vt:lpstr>SimSun</vt:lpstr>
      <vt:lpstr>Arial</vt:lpstr>
      <vt:lpstr>Bahnschrift SemiBold</vt:lpstr>
      <vt:lpstr>Calibri</vt:lpstr>
      <vt:lpstr>Calibri Light</vt:lpstr>
      <vt:lpstr>Century Gothic</vt:lpstr>
      <vt:lpstr>Constantia</vt:lpstr>
      <vt:lpstr>Courier New</vt:lpstr>
      <vt:lpstr>Liberation Serif</vt:lpstr>
      <vt:lpstr>Times New Roman</vt:lpstr>
      <vt:lpstr>TimesNewRomanBold</vt:lpstr>
      <vt:lpstr>TimesNewRomanRegular</vt:lpstr>
      <vt:lpstr>Trebuchet MS</vt:lpstr>
      <vt:lpstr>Tw Cen MT</vt:lpstr>
      <vt:lpstr>Tw Cen MT Condensed</vt:lpstr>
      <vt:lpstr>Wingdings</vt:lpstr>
      <vt:lpstr>Wingdings 2</vt:lpstr>
      <vt:lpstr>Wingdings 3</vt:lpstr>
      <vt:lpstr>1_Duman</vt:lpstr>
      <vt:lpstr>1_Entegral</vt:lpstr>
      <vt:lpstr>2_Entegral</vt:lpstr>
      <vt:lpstr>Dilim</vt:lpstr>
      <vt:lpstr>5_Entegral</vt:lpstr>
      <vt:lpstr>6_Entegral</vt:lpstr>
      <vt:lpstr>3_Akış</vt:lpstr>
      <vt:lpstr>Office Teması</vt:lpstr>
      <vt:lpstr>Office Theme</vt:lpstr>
      <vt:lpstr>Zengin</vt:lpstr>
      <vt:lpstr>Ofis Teması</vt:lpstr>
      <vt:lpstr>5_Ofis Teması</vt:lpstr>
      <vt:lpstr>6_Ofis Teması</vt:lpstr>
      <vt:lpstr>3_HDOfficeLightV0</vt:lpstr>
      <vt:lpstr>Akış</vt:lpstr>
      <vt:lpstr>PowerPoint Sunusu</vt:lpstr>
      <vt:lpstr>PowerPoint Sunusu</vt:lpstr>
      <vt:lpstr>PowerPoint Sunusu</vt:lpstr>
      <vt:lpstr>Din Eğitiminde İletişim ve Dini Tutum Mevlüt KAYA</vt:lpstr>
      <vt:lpstr>Dini Tutum Ölçeği- Mevlüt Kaya</vt:lpstr>
      <vt:lpstr>Duyuşsal Davranışların Ölçülmesi</vt:lpstr>
      <vt:lpstr>PowerPoint Sunusu</vt:lpstr>
      <vt:lpstr>Psikomotor (Devinsel) Davranışların Ölçülmesi</vt:lpstr>
      <vt:lpstr>Değerlendirmenin eğitim sistemindeki önemli işlevlerinden biri hem öğrenciye hem de öğretmene öğretimin etkililiği hakkında dönüt sağlamasıdır. </vt:lpstr>
      <vt:lpstr>PowerPoint Sunusu</vt:lpstr>
      <vt:lpstr>PowerPoint Sunusu</vt:lpstr>
      <vt:lpstr>PowerPoint Sunusu</vt:lpstr>
      <vt:lpstr>Ölçme ve Değerlendirmenin İşlevleri</vt:lpstr>
      <vt:lpstr>PowerPoint Sunusu</vt:lpstr>
      <vt:lpstr>PowerPoint Sunusu</vt:lpstr>
      <vt:lpstr>PowerPoint Sunusu</vt:lpstr>
      <vt:lpstr>Değerlendirmelerin Doğruluğunun İyileştirilmesi</vt:lpstr>
      <vt:lpstr>ONDOKUZ MAYIS ÜNİVERSİTESİ ÖN LİSANS VE LİSANS EĞİTİM-ÖĞRETİM YÖNETMELİĞİ</vt:lpstr>
      <vt:lpstr>ONDOKUZ MAYIS ÜNİVERSİTESİ ÖN LİSANS VE LİSANS EĞİTİM-ÖĞRETİM YÖNETMELİĞİ</vt:lpstr>
      <vt:lpstr>Öğrenci Başarısını Değerlendirmede Kullanılan Ölçütler</vt:lpstr>
      <vt:lpstr>PowerPoint Sunusu</vt:lpstr>
      <vt:lpstr>Öğrenci Başarısını Değerlendirmede Kullanılan Bazı Ölçütler</vt:lpstr>
      <vt:lpstr>PowerPoint Sunusu</vt:lpstr>
      <vt:lpstr>ÖĞRENCİ BAŞARISINI DEĞERLENDİRME</vt:lpstr>
      <vt:lpstr>PowerPoint Sunusu</vt:lpstr>
      <vt:lpstr>PowerPoint Sunusu</vt:lpstr>
      <vt:lpstr>PowerPoint Sunusu</vt:lpstr>
      <vt:lpstr>Amacına Göre Değerlendirme </vt:lpstr>
      <vt:lpstr>PowerPoint Sunusu</vt:lpstr>
      <vt:lpstr>PowerPoint Sunusu</vt:lpstr>
      <vt:lpstr>TANIMA VE YERLEŞTİRME (DİAGNOSTİK)</vt:lpstr>
      <vt:lpstr>PowerPoint Sunusu</vt:lpstr>
      <vt:lpstr>PowerPoint Sunusu</vt:lpstr>
      <vt:lpstr>PowerPoint Sunusu</vt:lpstr>
      <vt:lpstr>PowerPoint Sunusu</vt:lpstr>
      <vt:lpstr>PowerPoint Sunusu</vt:lpstr>
      <vt:lpstr>ÜNİTE (İZLEME) TESTLERİ</vt:lpstr>
      <vt:lpstr>PowerPoint Sunusu</vt:lpstr>
      <vt:lpstr>NOT: İzleme (Ünite) testlerinde, üniteyle ilgili tüm davranışlar yoklanmalıdır.  Her bir davranış için erişi düzeyi (örneğin %70 başarı düzeyi) belirlenmeli  ve düzeyin altında kalan öğrenciler için örenme-öğretme etkinlikleri düzenlenmelidir.</vt:lpstr>
      <vt:lpstr>PowerPoint Sunusu</vt:lpstr>
      <vt:lpstr>PowerPoint Sunusu</vt:lpstr>
      <vt:lpstr>PowerPoint Sunusu</vt:lpstr>
      <vt:lpstr>PowerPoint Sunusu</vt:lpstr>
      <vt:lpstr>PowerPoint Sunusu</vt:lpstr>
      <vt:lpstr>PowerPoint Sunusu</vt:lpstr>
      <vt:lpstr>PowerPoint Sunusu</vt:lpstr>
      <vt:lpstr>MUTLAK DEĞERLENDİRME</vt:lpstr>
      <vt:lpstr>MUTLAK DEĞERLENDİRME</vt:lpstr>
      <vt:lpstr>PowerPoint Sunusu</vt:lpstr>
      <vt:lpstr>OKUL ÖNCESİ EĞİTİM VE İLKÖĞRETİM KURUMLARI YÖNETMELİĞİ</vt:lpstr>
      <vt:lpstr>Liselerde (Ortaöğretim Kurumlarında)  Puanların Değerlendirilmesi</vt:lpstr>
      <vt:lpstr>OMÜ BAĞIL DEĞERLENDİRME YÖNERGESİ</vt:lpstr>
      <vt:lpstr>PowerPoint Sunusu</vt:lpstr>
      <vt:lpstr>2) BAĞIL DEĞERLENDİRME</vt:lpstr>
      <vt:lpstr>PowerPoint Sunusu</vt:lpstr>
      <vt:lpstr>PowerPoint Sunusu</vt:lpstr>
      <vt:lpstr>PowerPoint Sunusu</vt:lpstr>
      <vt:lpstr>Normal Dağılımdan Faydalanarak Öğrencilerin  z Standart Puanlarına Göre Not Verme</vt:lpstr>
      <vt:lpstr>PowerPoint Sunusu</vt:lpstr>
      <vt:lpstr>Öğrencilerin Başarı Puanlarının z ve T Standart Puanlarına Dönüştürülmesi</vt:lpstr>
      <vt:lpstr>PowerPoint Sunusu</vt:lpstr>
      <vt:lpstr>PowerPoint Sunusu</vt:lpstr>
      <vt:lpstr>PowerPoint Sunusu</vt:lpstr>
      <vt:lpstr>BAĞIL DEĞERLENDİRME ÖRNEKLERİ</vt:lpstr>
      <vt:lpstr>OMÜ BAĞIL DEĞERLENDİRME YÖNERGESİ </vt:lpstr>
      <vt:lpstr>2) Bağıl Değerlendirmeye katılan öğrenci sayısı 11-29 arasında ise;</vt:lpstr>
      <vt:lpstr>PowerPoint Sunusu</vt:lpstr>
      <vt:lpstr>PowerPoint Sunusu</vt:lpstr>
      <vt:lpstr>PowerPoint Sunusu</vt:lpstr>
      <vt:lpstr>PowerPoint Sunusu</vt:lpstr>
      <vt:lpstr>MUTLAK VE BAĞIL DEĞERLENDİRMENİN BİRLİKTE KULLANIMI</vt:lpstr>
      <vt:lpstr>PowerPoint Sunusu</vt:lpstr>
      <vt:lpstr>PowerPoint Sunusu</vt:lpstr>
      <vt:lpstr>PowerPoint Sunusu</vt:lpstr>
      <vt:lpstr>PowerPoint Sunusu</vt:lpstr>
      <vt:lpstr>PowerPoint Sunusu</vt:lpstr>
      <vt:lpstr>PowerPoint Sunusu</vt:lpstr>
      <vt:lpstr>PowerPoint Sunusu</vt:lpstr>
      <vt:lpstr>Öğretmenlik bölümlerine başarı sıralaması şartı getirildi  YÖK Başkanı Prof. Dr. Yekta Saraç, öğretmenlik bölümlerine girişte ilk 240 bine girme şeklinde başarı sıralaması şartının getirildiğini bildirdi.  22.12.2016 </vt:lpstr>
      <vt:lpstr>TEŞEKKÜRLER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ACER</dc:creator>
  <cp:lastModifiedBy>TOSHİBA</cp:lastModifiedBy>
  <cp:revision>175</cp:revision>
  <dcterms:created xsi:type="dcterms:W3CDTF">2019-12-09T19:14:08Z</dcterms:created>
  <dcterms:modified xsi:type="dcterms:W3CDTF">2023-12-28T13:20:42Z</dcterms:modified>
</cp:coreProperties>
</file>